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4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48.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ink/ink31.xml" ContentType="application/inkml+xml"/>
  <Override PartName="/ppt/notesSlides/notesSlide82.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83.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84.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85.xml" ContentType="application/vnd.openxmlformats-officedocument.presentationml.notesSlide+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notesSlides/notesSlide103.xml" ContentType="application/vnd.openxmlformats-officedocument.presentationml.notesSlide+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104.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notesSlides/notesSlide105.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notesSlides/notesSlide106.xml" ContentType="application/vnd.openxmlformats-officedocument.presentationml.notesSlide+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notesSlides/notesSlide107.xml" ContentType="application/vnd.openxmlformats-officedocument.presentationml.notesSlide+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25"/>
  </p:notesMasterIdLst>
  <p:handoutMasterIdLst>
    <p:handoutMasterId r:id="rId126"/>
  </p:handoutMasterIdLst>
  <p:sldIdLst>
    <p:sldId id="256" r:id="rId2"/>
    <p:sldId id="260" r:id="rId3"/>
    <p:sldId id="316" r:id="rId4"/>
    <p:sldId id="429" r:id="rId5"/>
    <p:sldId id="430" r:id="rId6"/>
    <p:sldId id="265" r:id="rId7"/>
    <p:sldId id="414" r:id="rId8"/>
    <p:sldId id="415" r:id="rId9"/>
    <p:sldId id="431" r:id="rId10"/>
    <p:sldId id="438" r:id="rId11"/>
    <p:sldId id="439" r:id="rId12"/>
    <p:sldId id="432" r:id="rId13"/>
    <p:sldId id="433" r:id="rId14"/>
    <p:sldId id="434" r:id="rId15"/>
    <p:sldId id="435" r:id="rId16"/>
    <p:sldId id="436" r:id="rId17"/>
    <p:sldId id="437" r:id="rId18"/>
    <p:sldId id="440" r:id="rId19"/>
    <p:sldId id="411" r:id="rId20"/>
    <p:sldId id="315" r:id="rId21"/>
    <p:sldId id="262" r:id="rId22"/>
    <p:sldId id="321" r:id="rId23"/>
    <p:sldId id="396" r:id="rId24"/>
    <p:sldId id="322" r:id="rId25"/>
    <p:sldId id="324" r:id="rId26"/>
    <p:sldId id="397" r:id="rId27"/>
    <p:sldId id="326" r:id="rId28"/>
    <p:sldId id="398" r:id="rId29"/>
    <p:sldId id="361" r:id="rId30"/>
    <p:sldId id="362" r:id="rId31"/>
    <p:sldId id="364" r:id="rId32"/>
    <p:sldId id="365" r:id="rId33"/>
    <p:sldId id="367" r:id="rId34"/>
    <p:sldId id="399" r:id="rId35"/>
    <p:sldId id="366" r:id="rId36"/>
    <p:sldId id="368" r:id="rId37"/>
    <p:sldId id="369" r:id="rId38"/>
    <p:sldId id="370" r:id="rId39"/>
    <p:sldId id="372" r:id="rId40"/>
    <p:sldId id="373" r:id="rId41"/>
    <p:sldId id="374" r:id="rId42"/>
    <p:sldId id="375" r:id="rId43"/>
    <p:sldId id="376" r:id="rId44"/>
    <p:sldId id="378" r:id="rId45"/>
    <p:sldId id="377" r:id="rId46"/>
    <p:sldId id="379" r:id="rId47"/>
    <p:sldId id="380" r:id="rId48"/>
    <p:sldId id="381" r:id="rId49"/>
    <p:sldId id="400" r:id="rId50"/>
    <p:sldId id="401" r:id="rId51"/>
    <p:sldId id="382" r:id="rId52"/>
    <p:sldId id="371" r:id="rId53"/>
    <p:sldId id="318" r:id="rId54"/>
    <p:sldId id="319" r:id="rId55"/>
    <p:sldId id="328" r:id="rId56"/>
    <p:sldId id="277" r:id="rId57"/>
    <p:sldId id="320" r:id="rId58"/>
    <p:sldId id="356" r:id="rId59"/>
    <p:sldId id="357" r:id="rId60"/>
    <p:sldId id="358" r:id="rId61"/>
    <p:sldId id="359" r:id="rId62"/>
    <p:sldId id="386" r:id="rId63"/>
    <p:sldId id="387" r:id="rId64"/>
    <p:sldId id="418" r:id="rId65"/>
    <p:sldId id="427" r:id="rId66"/>
    <p:sldId id="329" r:id="rId67"/>
    <p:sldId id="330" r:id="rId68"/>
    <p:sldId id="331" r:id="rId69"/>
    <p:sldId id="332" r:id="rId70"/>
    <p:sldId id="333" r:id="rId71"/>
    <p:sldId id="385" r:id="rId72"/>
    <p:sldId id="384" r:id="rId73"/>
    <p:sldId id="428" r:id="rId74"/>
    <p:sldId id="334" r:id="rId75"/>
    <p:sldId id="388" r:id="rId76"/>
    <p:sldId id="335" r:id="rId77"/>
    <p:sldId id="336" r:id="rId78"/>
    <p:sldId id="337" r:id="rId79"/>
    <p:sldId id="338" r:id="rId80"/>
    <p:sldId id="339" r:id="rId81"/>
    <p:sldId id="352" r:id="rId82"/>
    <p:sldId id="340" r:id="rId83"/>
    <p:sldId id="346" r:id="rId84"/>
    <p:sldId id="350" r:id="rId85"/>
    <p:sldId id="347" r:id="rId86"/>
    <p:sldId id="349" r:id="rId87"/>
    <p:sldId id="348" r:id="rId88"/>
    <p:sldId id="341" r:id="rId89"/>
    <p:sldId id="342" r:id="rId90"/>
    <p:sldId id="343" r:id="rId91"/>
    <p:sldId id="344" r:id="rId92"/>
    <p:sldId id="345" r:id="rId93"/>
    <p:sldId id="353" r:id="rId94"/>
    <p:sldId id="287" r:id="rId95"/>
    <p:sldId id="261" r:id="rId96"/>
    <p:sldId id="355" r:id="rId97"/>
    <p:sldId id="407" r:id="rId98"/>
    <p:sldId id="423" r:id="rId99"/>
    <p:sldId id="391" r:id="rId100"/>
    <p:sldId id="390" r:id="rId101"/>
    <p:sldId id="393" r:id="rId102"/>
    <p:sldId id="392" r:id="rId103"/>
    <p:sldId id="403" r:id="rId104"/>
    <p:sldId id="424" r:id="rId105"/>
    <p:sldId id="421" r:id="rId106"/>
    <p:sldId id="422" r:id="rId107"/>
    <p:sldId id="420" r:id="rId108"/>
    <p:sldId id="395" r:id="rId109"/>
    <p:sldId id="394" r:id="rId110"/>
    <p:sldId id="402" r:id="rId111"/>
    <p:sldId id="406" r:id="rId112"/>
    <p:sldId id="408" r:id="rId113"/>
    <p:sldId id="410" r:id="rId114"/>
    <p:sldId id="425" r:id="rId115"/>
    <p:sldId id="269" r:id="rId116"/>
    <p:sldId id="286" r:id="rId117"/>
    <p:sldId id="412" r:id="rId118"/>
    <p:sldId id="416" r:id="rId119"/>
    <p:sldId id="419" r:id="rId120"/>
    <p:sldId id="282" r:id="rId121"/>
    <p:sldId id="417" r:id="rId122"/>
    <p:sldId id="258" r:id="rId123"/>
    <p:sldId id="292" r:id="rId124"/>
  </p:sldIdLst>
  <p:sldSz cx="9144000" cy="5143500" type="screen16x9"/>
  <p:notesSz cx="6858000" cy="9144000"/>
  <p:embeddedFontLst>
    <p:embeddedFont>
      <p:font typeface="Bebas Neue" panose="020B0606020202050201" pitchFamily="34" charset="0"/>
      <p:regular r:id="rId127"/>
    </p:embeddedFont>
    <p:embeddedFont>
      <p:font typeface="Cambria Math" panose="02040503050406030204" pitchFamily="18" charset="0"/>
      <p:regular r:id="rId128"/>
    </p:embeddedFont>
    <p:embeddedFont>
      <p:font typeface="DM Sans" pitchFamily="2" charset="0"/>
      <p:regular r:id="rId129"/>
      <p:bold r:id="rId130"/>
      <p:italic r:id="rId131"/>
      <p:boldItalic r:id="rId132"/>
    </p:embeddedFont>
    <p:embeddedFont>
      <p:font typeface="Raleway" pitchFamily="2" charset="0"/>
      <p:regular r:id="rId133"/>
      <p:bold r:id="rId134"/>
      <p:italic r:id="rId135"/>
      <p:boldItalic r:id="rId136"/>
    </p:embeddedFont>
    <p:embeddedFont>
      <p:font typeface="Raleway Black" pitchFamily="2" charset="0"/>
      <p:bold r:id="rId137"/>
      <p:boldItalic r:id="rId1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CC33"/>
    <a:srgbClr val="0A5200"/>
    <a:srgbClr val="012A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5DDB5A-C354-46B1-8782-8FEEF164D36A}" v="2" dt="2023-04-18T07:51:35.843"/>
  </p1510:revLst>
</p1510:revInfo>
</file>

<file path=ppt/tableStyles.xml><?xml version="1.0" encoding="utf-8"?>
<a:tblStyleLst xmlns:a="http://schemas.openxmlformats.org/drawingml/2006/main" def="{98E1DCD4-6338-4EA8-9A24-AE6B7FA22AD9}">
  <a:tblStyle styleId="{98E1DCD4-6338-4EA8-9A24-AE6B7FA22A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07" autoAdjust="0"/>
  </p:normalViewPr>
  <p:slideViewPr>
    <p:cSldViewPr snapToGrid="0">
      <p:cViewPr varScale="1">
        <p:scale>
          <a:sx n="97" d="100"/>
          <a:sy n="97" d="100"/>
        </p:scale>
        <p:origin x="104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schemas.openxmlformats.org/officeDocument/2006/relationships/font" Target="fonts/font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DE9D3A-B3E3-56F1-C2C4-FFAB72E012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35D59-3A05-346D-2707-2601A606E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9B598B-BBBB-44CE-A0DF-55D81B97B038}" type="datetimeFigureOut">
              <a:rPr lang="en-US" smtClean="0"/>
              <a:t>4/18/2023</a:t>
            </a:fld>
            <a:endParaRPr lang="en-US"/>
          </a:p>
        </p:txBody>
      </p:sp>
      <p:sp>
        <p:nvSpPr>
          <p:cNvPr id="4" name="Footer Placeholder 3">
            <a:extLst>
              <a:ext uri="{FF2B5EF4-FFF2-40B4-BE49-F238E27FC236}">
                <a16:creationId xmlns:a16="http://schemas.microsoft.com/office/drawing/2014/main" id="{9C13486D-E141-9E77-B4E8-03F4E73732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CBCCBE3-7629-0887-A5AE-306293F4B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56832D-D550-48A7-AE0E-6B5DB8A5C5DE}" type="slidenum">
              <a:rPr lang="en-US" smtClean="0"/>
              <a:t>‹#›</a:t>
            </a:fld>
            <a:endParaRPr lang="en-US"/>
          </a:p>
        </p:txBody>
      </p:sp>
    </p:spTree>
    <p:extLst>
      <p:ext uri="{BB962C8B-B14F-4D97-AF65-F5344CB8AC3E}">
        <p14:creationId xmlns:p14="http://schemas.microsoft.com/office/powerpoint/2010/main" val="113066033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0.642"/>
    </inkml:context>
    <inkml:brush xml:id="br0">
      <inkml:brushProperty name="width" value="0.2" units="cm"/>
      <inkml:brushProperty name="height" value="0.2"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20.341"/>
    </inkml:context>
    <inkml:brush xml:id="br0">
      <inkml:brushProperty name="width" value="0.2" units="cm"/>
      <inkml:brushProperty name="height" value="0.2" units="cm"/>
    </inkml:brush>
  </inkml:definitions>
  <inkml:trace contextRef="#ctx0" brushRef="#br0">0 0 24575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7.659"/>
    </inkml:context>
    <inkml:brush xml:id="br0">
      <inkml:brushProperty name="width" value="0.05" units="cm"/>
      <inkml:brushProperty name="height" value="0.05" units="cm"/>
      <inkml:brushProperty name="color" value="#012A50"/>
    </inkml:brush>
  </inkml:definitions>
  <inkml:trace contextRef="#ctx0" brushRef="#br0">239 372 24575,'-34'-33'0,"9"10"0,-30-38 0,37 38 0,0 0 0,1-2 0,2 0 0,0-1 0,-12-32 0,16-5-1365,7 51-5461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8.696"/>
    </inkml:context>
    <inkml:brush xml:id="br0">
      <inkml:brushProperty name="width" value="0.05" units="cm"/>
      <inkml:brushProperty name="height" value="0.05" units="cm"/>
      <inkml:brushProperty name="color" value="#012A50"/>
    </inkml:brush>
  </inkml:definitions>
  <inkml:trace contextRef="#ctx0" brushRef="#br0">40 246 24575,'0'-3'0,"-3"-5"0,-5-4 0,0-6 0,1-7 0,1-5 0,2-5 0,2 1 0,1 3 0,1 3 0,0 7-8191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9.450"/>
    </inkml:context>
    <inkml:brush xml:id="br0">
      <inkml:brushProperty name="width" value="0.05" units="cm"/>
      <inkml:brushProperty name="height" value="0.05" units="cm"/>
      <inkml:brushProperty name="color" value="#012A50"/>
    </inkml:brush>
  </inkml:definitions>
  <inkml:trace contextRef="#ctx0" brushRef="#br0">0 297 24575,'0'-3'0,"0"-8"0,0-9 0,0-3 0,0-5 0,0-1 0,0-2 0,0-2 0,0 1 0,0 0 0,0 2 0,0 6-8191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032"/>
    </inkml:context>
    <inkml:brush xml:id="br0">
      <inkml:brushProperty name="width" value="0.05" units="cm"/>
      <inkml:brushProperty name="height" value="0.05" units="cm"/>
      <inkml:brushProperty name="color" value="#012A50"/>
    </inkml:brush>
  </inkml:definitions>
  <inkml:trace contextRef="#ctx0" brushRef="#br0">0 321 24575,'0'-3'0,"0"-4"0,3-5 0,2-3 0,5-12 0,6-5 0,2-3 0,-1-2 0,-1 1 0,0 1 0,-2 3 0,-4 4 0,-3 6-8191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597"/>
    </inkml:context>
    <inkml:brush xml:id="br0">
      <inkml:brushProperty name="width" value="0.05" units="cm"/>
      <inkml:brushProperty name="height" value="0.05" units="cm"/>
      <inkml:brushProperty name="color" value="#012A50"/>
    </inkml:brush>
  </inkml:definitions>
  <inkml:trace contextRef="#ctx0" brushRef="#br0">0 150 24575,'4'0'0,"3"-3"0,5-4 0,0-5 0,-2-3 0,-3-3 0,-2-1 0,0 0 0,1-1 0,-2 0 0,-1 3-8191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2.654"/>
    </inkml:context>
    <inkml:brush xml:id="br0">
      <inkml:brushProperty name="width" value="0.05" units="cm"/>
      <inkml:brushProperty name="height" value="0.05" units="cm"/>
      <inkml:brushProperty name="color" value="#012A50"/>
    </inkml:brush>
  </inkml:definitions>
  <inkml:trace contextRef="#ctx0" brushRef="#br0">157 380 24575,'-3'-3'0,"-4"-4"0,-5-8 0,-6-8 0,-4-6 0,-1-1 0,0-3 0,4-2 0,6 2 0,4 0 0,4-1 0,3 2 0,1 4 0,2 2 0,0 7-8191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172"/>
    </inkml:context>
    <inkml:brush xml:id="br0">
      <inkml:brushProperty name="width" value="0.05" units="cm"/>
      <inkml:brushProperty name="height" value="0.05" units="cm"/>
      <inkml:brushProperty name="color" value="#012A50"/>
    </inkml:brush>
  </inkml:definitions>
  <inkml:trace contextRef="#ctx0" brushRef="#br0">0 299 24575,'0'-3'0,"0"-8"0,0-4 0,0-8 0,0-8 0,0-6 0,0-4 0,0 0 0,0 3 0,0 5 0,0 8-8191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674"/>
    </inkml:context>
    <inkml:brush xml:id="br0">
      <inkml:brushProperty name="width" value="0.05" units="cm"/>
      <inkml:brushProperty name="height" value="0.05" units="cm"/>
      <inkml:brushProperty name="color" value="#012A50"/>
    </inkml:brush>
  </inkml:definitions>
  <inkml:trace contextRef="#ctx0" brushRef="#br0">59 616 24575,'0'-3'0,"0"-5"0,0-4 0,0-6 0,0-7 0,0-5 0,0-5 0,0-9 0,-3-3 0,-2-4 0,-2-3 0,-1-8 0,2 0 0,-2 0 0,-3 5 0,1 11-8191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4.820"/>
    </inkml:context>
    <inkml:brush xml:id="br0">
      <inkml:brushProperty name="width" value="0.05" units="cm"/>
      <inkml:brushProperty name="height" value="0.05" units="cm"/>
      <inkml:brushProperty name="color" value="#012A50"/>
    </inkml:brush>
  </inkml:definitions>
  <inkml:trace contextRef="#ctx0" brushRef="#br0">1 324 24575,'0'-3'0,"0"-5"0,0-7 0,0-4 0,0-6 0,3-5 0,1 0 0,0-2 0,3-2 0,3 1 0,3 1 0,0-2 0,-3 6-8191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0.642"/>
    </inkml:context>
    <inkml:brush xml:id="br0">
      <inkml:brushProperty name="width" value="0.2" units="cm"/>
      <inkml:brushProperty name="height" value="0.2" units="cm"/>
    </inkml:brush>
  </inkml:definitions>
  <inkml:trace contextRef="#ctx0" brushRef="#br0">0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5.276"/>
    </inkml:context>
    <inkml:brush xml:id="br0">
      <inkml:brushProperty name="width" value="0.05" units="cm"/>
      <inkml:brushProperty name="height" value="0.05" units="cm"/>
      <inkml:brushProperty name="color" value="#012A50"/>
    </inkml:brush>
  </inkml:definitions>
  <inkml:trace contextRef="#ctx0" brushRef="#br0">1 155 24575,'3'0'0,"1"-7"0,4-5 0,3-7 0,3-7 0,6-5 0,2-1 0,-2 5-8191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470"/>
    </inkml:context>
    <inkml:brush xml:id="br0">
      <inkml:brushProperty name="width" value="0.05" units="cm"/>
      <inkml:brushProperty name="height" value="0.05" units="cm"/>
      <inkml:brushProperty name="color" value="#012A50"/>
    </inkml:brush>
  </inkml:definitions>
  <inkml:trace contextRef="#ctx0" brushRef="#br0">1 0 24575,'3'3'0,"4"5"0,8 4 0,8 3 0,12 5 0,14 7 0,11 4 0,6 1 0,1 1 0,-5-2 0,-9-3 0,-7-6 0,-9-6 0,-10-4 0,-9-3-8191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940"/>
    </inkml:context>
    <inkml:brush xml:id="br0">
      <inkml:brushProperty name="width" value="0.05" units="cm"/>
      <inkml:brushProperty name="height" value="0.05" units="cm"/>
      <inkml:brushProperty name="color" value="#012A50"/>
    </inkml:brush>
  </inkml:definitions>
  <inkml:trace contextRef="#ctx0" brushRef="#br0">0 1 24575,'77'68'0,"2"12"0,3-4 0,95 70 0,-147-124-1365,-5-5-5461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442"/>
    </inkml:context>
    <inkml:brush xml:id="br0">
      <inkml:brushProperty name="width" value="0.05" units="cm"/>
      <inkml:brushProperty name="height" value="0.05" units="cm"/>
      <inkml:brushProperty name="color" value="#012A50"/>
    </inkml:brush>
  </inkml:definitions>
  <inkml:trace contextRef="#ctx0" brushRef="#br0">0 0 24575,'4'3'0,"0"5"0,7 7 0,4 7 0,6 7 0,7 2 0,-2 2 0,-3 1 0,-1-1 0,-1-6 0,-5-5 0,-4 1 0,-5-4-8191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930"/>
    </inkml:context>
    <inkml:brush xml:id="br0">
      <inkml:brushProperty name="width" value="0.05" units="cm"/>
      <inkml:brushProperty name="height" value="0.05" units="cm"/>
      <inkml:brushProperty name="color" value="#012A50"/>
    </inkml:brush>
  </inkml:definitions>
  <inkml:trace contextRef="#ctx0" brushRef="#br0">0 1 24575,'10'11'0,"-2"1"0,1 0 0,-2 1 0,0 0 0,0 0 0,-1 1 0,-1-1 0,0 1 0,2 15 0,18 43 0,26 29-8,-37-77-218,-1 0 0,-1 1 0,-1 1-1,-2 0 1,13 52 0,-19-53-6600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496"/>
    </inkml:context>
    <inkml:brush xml:id="br0">
      <inkml:brushProperty name="width" value="0.05" units="cm"/>
      <inkml:brushProperty name="height" value="0.05" units="cm"/>
      <inkml:brushProperty name="color" value="#012A50"/>
    </inkml:brush>
  </inkml:definitions>
  <inkml:trace contextRef="#ctx0" brushRef="#br0">21 0 24575,'-15'363'0,"10"-203"-1365,5-136-5461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952"/>
    </inkml:context>
    <inkml:brush xml:id="br0">
      <inkml:brushProperty name="width" value="0.05" units="cm"/>
      <inkml:brushProperty name="height" value="0.05" units="cm"/>
      <inkml:brushProperty name="color" value="#012A50"/>
    </inkml:brush>
  </inkml:definitions>
  <inkml:trace contextRef="#ctx0" brushRef="#br0">0 1 24575,'0'3'0,"4"5"0,0 6 0,0 9 0,-1 3 0,0 6 0,-2 2 0,0 2 0,-1 3 0,0 3 0,0 0 0,0-7-8191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9.674"/>
    </inkml:context>
    <inkml:brush xml:id="br0">
      <inkml:brushProperty name="width" value="0.05" units="cm"/>
      <inkml:brushProperty name="height" value="0.05" units="cm"/>
      <inkml:brushProperty name="color" value="#012A50"/>
    </inkml:brush>
  </inkml:definitions>
  <inkml:trace contextRef="#ctx0" brushRef="#br0">309 0 24575,'-9'44'0,"1"-13"0,0 5 0,-1 0 0,-2 0 0,-25 55 0,-73 122 0,10-67 0,89-131-1365,0-3-5461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21.409"/>
    </inkml:context>
    <inkml:brush xml:id="br0">
      <inkml:brushProperty name="width" value="0.05" units="cm"/>
      <inkml:brushProperty name="height" value="0.05" units="cm"/>
      <inkml:brushProperty name="color" value="#012A50"/>
    </inkml:brush>
  </inkml:definitions>
  <inkml:trace contextRef="#ctx0" brushRef="#br0">169 1 24575,'0'3'0,"-3"2"0,-5-1 0,0 3 0,-3-1 0,-2 3 0,0 3 0,0 2 0,-1 2 0,-2 2 0,-1 1 0,-1 1 0,-1-4 0,3-4-8191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2.210"/>
    </inkml:context>
    <inkml:brush xml:id="br0">
      <inkml:brushProperty name="width" value="0.2" units="cm"/>
      <inkml:brushProperty name="height" value="0.2" units="cm"/>
    </inkml:brush>
  </inkml:definitions>
  <inkml:trace contextRef="#ctx0" brushRef="#br0">0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7.659"/>
    </inkml:context>
    <inkml:brush xml:id="br0">
      <inkml:brushProperty name="width" value="0.05" units="cm"/>
      <inkml:brushProperty name="height" value="0.05" units="cm"/>
      <inkml:brushProperty name="color" value="#012A50"/>
    </inkml:brush>
  </inkml:definitions>
  <inkml:trace contextRef="#ctx0" brushRef="#br0">239 372 24575,'-34'-33'0,"9"10"0,-30-38 0,37 38 0,0 0 0,1-2 0,2 0 0,0-1 0,-12-32 0,16-5-1365,7 51-5461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3.663"/>
    </inkml:context>
    <inkml:brush xml:id="br0">
      <inkml:brushProperty name="width" value="0.2" units="cm"/>
      <inkml:brushProperty name="height" value="0.2" units="cm"/>
    </inkml:brush>
  </inkml:definitions>
  <inkml:trace contextRef="#ctx0" brushRef="#br0">0 0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8.696"/>
    </inkml:context>
    <inkml:brush xml:id="br0">
      <inkml:brushProperty name="width" value="0.05" units="cm"/>
      <inkml:brushProperty name="height" value="0.05" units="cm"/>
      <inkml:brushProperty name="color" value="#012A50"/>
    </inkml:brush>
  </inkml:definitions>
  <inkml:trace contextRef="#ctx0" brushRef="#br0">40 246 24575,'0'-3'0,"-3"-5"0,-5-4 0,0-6 0,1-7 0,1-5 0,2-5 0,2 1 0,1 3 0,1 3 0,0 7-8191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9.450"/>
    </inkml:context>
    <inkml:brush xml:id="br0">
      <inkml:brushProperty name="width" value="0.05" units="cm"/>
      <inkml:brushProperty name="height" value="0.05" units="cm"/>
      <inkml:brushProperty name="color" value="#012A50"/>
    </inkml:brush>
  </inkml:definitions>
  <inkml:trace contextRef="#ctx0" brushRef="#br0">0 297 24575,'0'-3'0,"0"-8"0,0-9 0,0-3 0,0-5 0,0-1 0,0-2 0,0-2 0,0 1 0,0 0 0,0 2 0,0 6-8191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032"/>
    </inkml:context>
    <inkml:brush xml:id="br0">
      <inkml:brushProperty name="width" value="0.05" units="cm"/>
      <inkml:brushProperty name="height" value="0.05" units="cm"/>
      <inkml:brushProperty name="color" value="#012A50"/>
    </inkml:brush>
  </inkml:definitions>
  <inkml:trace contextRef="#ctx0" brushRef="#br0">0 321 24575,'0'-3'0,"0"-4"0,3-5 0,2-3 0,5-12 0,6-5 0,2-3 0,-1-2 0,-1 1 0,0 1 0,-2 3 0,-4 4 0,-3 6-8191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597"/>
    </inkml:context>
    <inkml:brush xml:id="br0">
      <inkml:brushProperty name="width" value="0.05" units="cm"/>
      <inkml:brushProperty name="height" value="0.05" units="cm"/>
      <inkml:brushProperty name="color" value="#012A50"/>
    </inkml:brush>
  </inkml:definitions>
  <inkml:trace contextRef="#ctx0" brushRef="#br0">0 150 24575,'4'0'0,"3"-3"0,5-4 0,0-5 0,-2-3 0,-3-3 0,-2-1 0,0 0 0,1-1 0,-2 0 0,-1 3-8191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2.654"/>
    </inkml:context>
    <inkml:brush xml:id="br0">
      <inkml:brushProperty name="width" value="0.05" units="cm"/>
      <inkml:brushProperty name="height" value="0.05" units="cm"/>
      <inkml:brushProperty name="color" value="#012A50"/>
    </inkml:brush>
  </inkml:definitions>
  <inkml:trace contextRef="#ctx0" brushRef="#br0">157 380 24575,'-3'-3'0,"-4"-4"0,-5-8 0,-6-8 0,-4-6 0,-1-1 0,0-3 0,4-2 0,6 2 0,4 0 0,4-1 0,3 2 0,1 4 0,2 2 0,0 7-8191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172"/>
    </inkml:context>
    <inkml:brush xml:id="br0">
      <inkml:brushProperty name="width" value="0.05" units="cm"/>
      <inkml:brushProperty name="height" value="0.05" units="cm"/>
      <inkml:brushProperty name="color" value="#012A50"/>
    </inkml:brush>
  </inkml:definitions>
  <inkml:trace contextRef="#ctx0" brushRef="#br0">0 299 24575,'0'-3'0,"0"-8"0,0-4 0,0-8 0,0-8 0,0-6 0,0-4 0,0 0 0,0 3 0,0 5 0,0 8-8191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674"/>
    </inkml:context>
    <inkml:brush xml:id="br0">
      <inkml:brushProperty name="width" value="0.05" units="cm"/>
      <inkml:brushProperty name="height" value="0.05" units="cm"/>
      <inkml:brushProperty name="color" value="#012A50"/>
    </inkml:brush>
  </inkml:definitions>
  <inkml:trace contextRef="#ctx0" brushRef="#br0">59 616 24575,'0'-3'0,"0"-5"0,0-4 0,0-6 0,0-7 0,0-5 0,0-5 0,0-9 0,-3-3 0,-2-4 0,-2-3 0,-1-8 0,2 0 0,-2 0 0,-3 5 0,1 11-8191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4.820"/>
    </inkml:context>
    <inkml:brush xml:id="br0">
      <inkml:brushProperty name="width" value="0.05" units="cm"/>
      <inkml:brushProperty name="height" value="0.05" units="cm"/>
      <inkml:brushProperty name="color" value="#012A50"/>
    </inkml:brush>
  </inkml:definitions>
  <inkml:trace contextRef="#ctx0" brushRef="#br0">1 324 24575,'0'-3'0,"0"-5"0,0-7 0,0-4 0,0-6 0,3-5 0,1 0 0,0-2 0,3-2 0,3 1 0,3 1 0,0-2 0,-3 6-8191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5.276"/>
    </inkml:context>
    <inkml:brush xml:id="br0">
      <inkml:brushProperty name="width" value="0.05" units="cm"/>
      <inkml:brushProperty name="height" value="0.05" units="cm"/>
      <inkml:brushProperty name="color" value="#012A50"/>
    </inkml:brush>
  </inkml:definitions>
  <inkml:trace contextRef="#ctx0" brushRef="#br0">1 155 24575,'3'0'0,"1"-7"0,4-5 0,3-7 0,3-7 0,6-5 0,2-1 0,-2 5-8191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470"/>
    </inkml:context>
    <inkml:brush xml:id="br0">
      <inkml:brushProperty name="width" value="0.05" units="cm"/>
      <inkml:brushProperty name="height" value="0.05" units="cm"/>
      <inkml:brushProperty name="color" value="#012A50"/>
    </inkml:brush>
  </inkml:definitions>
  <inkml:trace contextRef="#ctx0" brushRef="#br0">1 0 24575,'3'3'0,"4"5"0,8 4 0,8 3 0,12 5 0,14 7 0,11 4 0,6 1 0,1 1 0,-5-2 0,-9-3 0,-7-6 0,-9-6 0,-10-4 0,-9-3-8191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4.848"/>
    </inkml:context>
    <inkml:brush xml:id="br0">
      <inkml:brushProperty name="width" value="0.2" units="cm"/>
      <inkml:brushProperty name="height" value="0.2" units="cm"/>
    </inkml:brush>
  </inkml:definitions>
  <inkml:trace contextRef="#ctx0" brushRef="#br0">0 0 24575,'0'0'-8191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940"/>
    </inkml:context>
    <inkml:brush xml:id="br0">
      <inkml:brushProperty name="width" value="0.05" units="cm"/>
      <inkml:brushProperty name="height" value="0.05" units="cm"/>
      <inkml:brushProperty name="color" value="#012A50"/>
    </inkml:brush>
  </inkml:definitions>
  <inkml:trace contextRef="#ctx0" brushRef="#br0">0 1 24575,'77'68'0,"2"12"0,3-4 0,95 70 0,-147-124-1365,-5-5-5461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442"/>
    </inkml:context>
    <inkml:brush xml:id="br0">
      <inkml:brushProperty name="width" value="0.05" units="cm"/>
      <inkml:brushProperty name="height" value="0.05" units="cm"/>
      <inkml:brushProperty name="color" value="#012A50"/>
    </inkml:brush>
  </inkml:definitions>
  <inkml:trace contextRef="#ctx0" brushRef="#br0">0 0 24575,'4'3'0,"0"5"0,7 7 0,4 7 0,6 7 0,7 2 0,-2 2 0,-3 1 0,-1-1 0,-1-6 0,-5-5 0,-4 1 0,-5-4-8191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930"/>
    </inkml:context>
    <inkml:brush xml:id="br0">
      <inkml:brushProperty name="width" value="0.05" units="cm"/>
      <inkml:brushProperty name="height" value="0.05" units="cm"/>
      <inkml:brushProperty name="color" value="#012A50"/>
    </inkml:brush>
  </inkml:definitions>
  <inkml:trace contextRef="#ctx0" brushRef="#br0">0 1 24575,'10'11'0,"-2"1"0,1 0 0,-2 1 0,0 0 0,0 0 0,-1 1 0,-1-1 0,0 1 0,2 15 0,18 43 0,26 29-8,-37-77-218,-1 0 0,-1 1 0,-1 1-1,-2 0 1,13 52 0,-19-53-6600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496"/>
    </inkml:context>
    <inkml:brush xml:id="br0">
      <inkml:brushProperty name="width" value="0.05" units="cm"/>
      <inkml:brushProperty name="height" value="0.05" units="cm"/>
      <inkml:brushProperty name="color" value="#012A50"/>
    </inkml:brush>
  </inkml:definitions>
  <inkml:trace contextRef="#ctx0" brushRef="#br0">21 0 24575,'-15'363'0,"10"-203"-1365,5-136-5461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952"/>
    </inkml:context>
    <inkml:brush xml:id="br0">
      <inkml:brushProperty name="width" value="0.05" units="cm"/>
      <inkml:brushProperty name="height" value="0.05" units="cm"/>
      <inkml:brushProperty name="color" value="#012A50"/>
    </inkml:brush>
  </inkml:definitions>
  <inkml:trace contextRef="#ctx0" brushRef="#br0">0 1 24575,'0'3'0,"4"5"0,0 6 0,0 9 0,-1 3 0,0 6 0,-2 2 0,0 2 0,-1 3 0,0 3 0,0 0 0,0-7-8191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9.674"/>
    </inkml:context>
    <inkml:brush xml:id="br0">
      <inkml:brushProperty name="width" value="0.05" units="cm"/>
      <inkml:brushProperty name="height" value="0.05" units="cm"/>
      <inkml:brushProperty name="color" value="#012A50"/>
    </inkml:brush>
  </inkml:definitions>
  <inkml:trace contextRef="#ctx0" brushRef="#br0">309 0 24575,'-9'44'0,"1"-13"0,0 5 0,-1 0 0,-2 0 0,-25 55 0,-73 122 0,10-67 0,89-131-1365,0-3-5461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21.409"/>
    </inkml:context>
    <inkml:brush xml:id="br0">
      <inkml:brushProperty name="width" value="0.05" units="cm"/>
      <inkml:brushProperty name="height" value="0.05" units="cm"/>
      <inkml:brushProperty name="color" value="#012A50"/>
    </inkml:brush>
  </inkml:definitions>
  <inkml:trace contextRef="#ctx0" brushRef="#br0">169 1 24575,'0'3'0,"-3"2"0,-5-1 0,0 3 0,-3-1 0,-2 3 0,0 3 0,0 2 0,-1 2 0,-2 2 0,-1 1 0,-1 1 0,-1-4 0,3-4-8191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6.498"/>
    </inkml:context>
    <inkml:brush xml:id="br0">
      <inkml:brushProperty name="width" value="0.2" units="cm"/>
      <inkml:brushProperty name="height" value="0.2" units="cm"/>
    </inkml:brush>
  </inkml:definitions>
  <inkml:trace contextRef="#ctx0" brushRef="#br0">0 0 24575,'0'0'-8191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16.894"/>
    </inkml:context>
    <inkml:brush xml:id="br0">
      <inkml:brushProperty name="width" value="0.025" units="cm"/>
      <inkml:brushProperty name="height" value="0.025" units="cm"/>
      <inkml:brushProperty name="color" value="#012A50"/>
    </inkml:brush>
  </inkml:definitions>
  <inkml:trace contextRef="#ctx0" brushRef="#br0">0 881 24575,'2'-6'0,"-1"0"0,1 0 0,0 0 0,1 0 0,-1 1 0,1-1 0,1 1 0,-1 0 0,5-6 0,-4 5 0,26-40 0,3 0 0,72-77 0,-92 110 0,208-185 0,-196 179 0,1 1 0,1 1 0,0 1 0,1 2 0,1 1 0,0 1 0,40-11 0,-22 9 0,61-27 0,-66 24 0,84-24 0,-31 25 0,132-7 0,-137 17 0,165-33 0,-182 19 0,-44 10 0,0 2 0,0 2 0,1 0 0,47-2 0,-68 9 0,1 1 0,-1 0 0,1 0 0,-1 1 0,0 0 0,14 7 0,12 4 0,50 14 0,107 53 0,-126-50 0,-39-20 0,-1 2 0,0 1 0,42 30 0,96 99 0,-82-70 0,-62-55 0,113 94 0,-97-79-1365,-23-19-5461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18.974"/>
    </inkml:context>
    <inkml:brush xml:id="br0">
      <inkml:brushProperty name="width" value="0.025" units="cm"/>
      <inkml:brushProperty name="height" value="0.025" units="cm"/>
      <inkml:brushProperty name="color" value="#012A50"/>
    </inkml:brush>
  </inkml:definitions>
  <inkml:trace contextRef="#ctx0" brushRef="#br0">92 1 24575,'0'9'0,"-2"0"0,1 1 0,-1-1 0,-1 0 0,0-1 0,-4 11 0,2-8 0,1 0 0,1 0 0,-3 17 0,-2 17-65,-21 68-1,16-66-1168,8-28-5592</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20.162"/>
    </inkml:context>
    <inkml:brush xml:id="br0">
      <inkml:brushProperty name="width" value="0.025" units="cm"/>
      <inkml:brushProperty name="height" value="0.025" units="cm"/>
      <inkml:brushProperty name="color" value="#012A50"/>
    </inkml:brush>
  </inkml:definitions>
  <inkml:trace contextRef="#ctx0" brushRef="#br0">516 0 24575,'-17'1'0,"1"1"0,-20 4 0,-20 3 0,-56-9 0,81-2 0,0 2 0,1 1 0,-1 1 0,-46 10 0,12 11-1365,51-20-5461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353"/>
    </inkml:context>
    <inkml:brush xml:id="br0">
      <inkml:brushProperty name="width" value="0.2" units="cm"/>
      <inkml:brushProperty name="height" value="0.2" units="cm"/>
    </inkml:brush>
  </inkml:definitions>
  <inkml:trace contextRef="#ctx0" brushRef="#br0">0 0 24575,'0'0'-8191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21.475"/>
    </inkml:context>
    <inkml:brush xml:id="br0">
      <inkml:brushProperty name="width" value="0.025" units="cm"/>
      <inkml:brushProperty name="height" value="0.025" units="cm"/>
      <inkml:brushProperty name="color" value="#012A50"/>
    </inkml:brush>
  </inkml:definitions>
  <inkml:trace contextRef="#ctx0" brushRef="#br0">363 1 24575,'-3'0'0,"-5"0"0,-7 0 0,-7 3 0,-4 1 0,0 0 0,-3 3 0,1-1 0,2 0 0,-2-2 0,-1-1 0,-1-2 0,3 0 0,2-1 0,3 0 0,4-1-8191</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4.139"/>
    </inkml:context>
    <inkml:brush xml:id="br0">
      <inkml:brushProperty name="width" value="0.025" units="cm"/>
      <inkml:brushProperty name="height" value="0.025" units="cm"/>
      <inkml:brushProperty name="color" value="#012A50"/>
    </inkml:brush>
  </inkml:definitions>
  <inkml:trace contextRef="#ctx0" brushRef="#br0">3213 1 24575,'-6'8'0,"0"0"0,1 1 0,1 0 0,-1 0 0,2 1 0,-1-1 0,-3 17 0,6-22 0,-16 73 0,14-56 0,-1-1 0,-2 1 0,-12 32 0,2-11 0,-18 73 0,16-51 0,3-12 0,-28 84 0,6-6 0,2-5 0,22-92 0,-3-1 0,-35 56 0,29-52 0,-41 86 0,19-34 0,3-11 0,-3-2 0,-4-2 0,-98 116 0,88-124 0,-53 54 0,92-101 0,-1-1 0,-1 0 0,0-2 0,-27 15 0,-34 12 0,-2-4 0,-2-3 0,-1-4 0,-108 23 0,76-30 0,0-5 0,-208 6 0,-128-25 0,427-3 0,0-1 0,0-2 0,-30-9 0,30 6 0,-1 2 0,-49-5 0,-31 8 22,54 4-715,-74-11-1,114 8-6132</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6.026"/>
    </inkml:context>
    <inkml:brush xml:id="br0">
      <inkml:brushProperty name="width" value="0.025" units="cm"/>
      <inkml:brushProperty name="height" value="0.025" units="cm"/>
      <inkml:brushProperty name="color" value="#012A50"/>
    </inkml:brush>
  </inkml:definitions>
  <inkml:trace contextRef="#ctx0" brushRef="#br0">290 0 24575,'-4'3'0,"-7"5"0,-8 3 0,-4 5 0,-2-2 0,0 0 0,2-1 0,0-4 0,2-3 0,1-3 0,1-2 0,3 3 0,1 0 0,4 3 0,0 3 0,-2 0 0,2-2-8191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6.887"/>
    </inkml:context>
    <inkml:brush xml:id="br0">
      <inkml:brushProperty name="width" value="0.025" units="cm"/>
      <inkml:brushProperty name="height" value="0.025" units="cm"/>
      <inkml:brushProperty name="color" value="#012A50"/>
    </inkml:brush>
  </inkml:definitions>
  <inkml:trace contextRef="#ctx0" brushRef="#br0">1 1 24575,'46'44'0,"-24"-24"0,0 1 0,-2 1 0,0 0 0,25 40 0,-32-41-417,1-2 0,23 24 0,-36-42 303,11 12-6712</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8.952"/>
    </inkml:context>
    <inkml:brush xml:id="br0">
      <inkml:brushProperty name="width" value="0.025" units="cm"/>
      <inkml:brushProperty name="height" value="0.025" units="cm"/>
      <inkml:brushProperty name="color" value="#012A50"/>
    </inkml:brush>
  </inkml:definitions>
  <inkml:trace contextRef="#ctx0" brushRef="#br0">1 1 24575,'3'0'0,"4"0"0,5 0 0,3 0 0,3 0 0,0 0 0,2 0 0,0 0 0,0 3 0,0 1 0,-4 0-8191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40.464"/>
    </inkml:context>
    <inkml:brush xml:id="br0">
      <inkml:brushProperty name="width" value="0.025" units="cm"/>
      <inkml:brushProperty name="height" value="0.025" units="cm"/>
      <inkml:brushProperty name="color" value="#012A50"/>
    </inkml:brush>
  </inkml:definitions>
  <inkml:trace contextRef="#ctx0" brushRef="#br0">1 1 24575,'3'0'0,"5"0"0,3 0 0,4 0 0,3 0 0,1 0 0,0 0 0,-2 3 0,-1 1 0,-1 1 0,2-2 0,-4 3 0,1 0 0,0 2 0,-2 0-8191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5:52.537"/>
    </inkml:context>
    <inkml:brush xml:id="br0">
      <inkml:brushProperty name="width" value="0.025" units="cm"/>
      <inkml:brushProperty name="height" value="0.025" units="cm"/>
      <inkml:brushProperty name="color" value="#012A50"/>
    </inkml:brush>
  </inkml:definitions>
  <inkml:trace contextRef="#ctx0" brushRef="#br0">0 1749 24575,'1'-26'0,"1"0"0,1 0 0,2 1 0,10-39 0,43-96 0,-33 97 0,0 5 0,45-75 0,-3 8 0,36-77 0,-76 157 0,1 2 0,47-54 0,29-17 0,5 5 0,167-131 0,-255 225 0,0 0 0,2 2 0,-1 0 0,2 2 0,39-15 0,-55 22 0,1 0 0,-1-1 0,0 0 0,15-12 0,14-8 0,9-6-1365,-33 23-5461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5:53.788"/>
    </inkml:context>
    <inkml:brush xml:id="br0">
      <inkml:brushProperty name="width" value="0.025" units="cm"/>
      <inkml:brushProperty name="height" value="0.025" units="cm"/>
      <inkml:brushProperty name="color" value="#012A50"/>
    </inkml:brush>
  </inkml:definitions>
  <inkml:trace contextRef="#ctx0" brushRef="#br0">0 1 24575,'15'6'0,"0"0"0,0-1 0,25 4 0,27 10 0,-46-11 0,-2-1 0,-1 0 0,1 2 0,18 11 0,-35-19 0,-1 0 0,1 0 0,-1 1 0,0-1 0,0 0 0,0 0 0,0 1 0,0-1 0,0 1 0,0-1 0,0 1 0,0-1 0,-1 1 0,1-1 0,-1 1 0,1 0 0,-1-1 0,1 1 0,-1 0 0,0-1 0,0 1 0,0 0 0,0 0 0,0-1 0,0 1 0,-1 0 0,1-1 0,-1 1 0,1 0 0,-1-1 0,1 1 0,-1-1 0,0 1 0,0-1 0,-1 3 0,-5 6 0,0 0 0,0 0 0,-1-1 0,-9 9 0,8-9 0,-13 15 0,1 0 0,1 1 0,1 1 0,2 1 0,1 1 0,1 0 0,-17 44 0,25-52-1365,0-6-5461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868"/>
    </inkml:context>
    <inkml:brush xml:id="br0">
      <inkml:brushProperty name="width" value="0.2" units="cm"/>
      <inkml:brushProperty name="height" value="0.2" units="cm"/>
    </inkml:brush>
  </inkml:definitions>
  <inkml:trace contextRef="#ctx0" brushRef="#br0">0 0 24575,'0'0'-8191</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0:55.255"/>
    </inkml:context>
    <inkml:brush xml:id="br0">
      <inkml:brushProperty name="width" value="0.025" units="cm"/>
      <inkml:brushProperty name="height" value="0.025" units="cm"/>
      <inkml:brushProperty name="color" value="#012A50"/>
    </inkml:brush>
  </inkml:definitions>
  <inkml:trace contextRef="#ctx0" brushRef="#br0">1089 1472 24575,'-137'-150'0,"-120"-141"0,-5 2 0,198 216 0,-102-127 0,142 167 0,3 0 0,0-2 0,2 0 0,-22-59 0,19 35-63,7 20-371,1 0 0,-8-44 0,18 65-6392</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0:57.811"/>
    </inkml:context>
    <inkml:brush xml:id="br0">
      <inkml:brushProperty name="width" value="0.025" units="cm"/>
      <inkml:brushProperty name="height" value="0.025" units="cm"/>
      <inkml:brushProperty name="color" value="#012A50"/>
    </inkml:brush>
  </inkml:definitions>
  <inkml:trace contextRef="#ctx0" brushRef="#br0">1 201 24575,'0'0'0,"0"0"0,0 0 0,0 0 0,0 0 0,0 1 0,0-1 0,0 0 0,0 0 0,0 0 0,0 0 0,0 1 0,0-1 0,0 0 0,0 0 0,0 0 0,0 0 0,0 0 0,0 1 0,0-1 0,0 0 0,0 0 0,0 0 0,0 0 0,0 0 0,0 1 0,1-1 0,-1 0 0,0 0 0,0 0 0,0 0 0,0 0 0,0 0 0,0 0 0,1 0 0,-1 0 0,0 1 0,0-1 0,0 0 0,0 0 0,0 0 0,1 0 0,-1 0 0,0 0 0,0 0 0,0 0 0,0 0 0,0 0 0,1 0 0,-1 0 0,0 0 0,0 0 0,11-9 0,17-23 0,-14 15 0,19-16 0,58-67 0,-90 98 0,0 1 0,0 0 0,0 0 0,0 0 0,0 0 0,1 0 0,-1 0 0,0 0 0,0 1 0,1-1 0,-1 0 0,0 1 0,1-1 0,-1 1 0,1-1 0,-1 1 0,0 0 0,1-1 0,-1 1 0,4 0 0,-2 1 0,0-1 0,0 1 0,0-1 0,0 1 0,-1 0 0,1 1 0,0-1 0,0 0 0,-1 1 0,3 1 0,8 7 0,-2 0 0,0 0 0,15 17 0,-19-19 0,101 116-1365,-98-113-5461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335"/>
    </inkml:context>
    <inkml:brush xml:id="br0">
      <inkml:brushProperty name="width" value="0.2" units="cm"/>
      <inkml:brushProperty name="height" value="0.2" units="cm"/>
    </inkml:brush>
  </inkml:definitions>
  <inkml:trace contextRef="#ctx0" brushRef="#br0">0 0 24575,'0'0'-8191</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32.056"/>
    </inkml:context>
    <inkml:brush xml:id="br0">
      <inkml:brushProperty name="width" value="0.025" units="cm"/>
      <inkml:brushProperty name="height" value="0.025" units="cm"/>
      <inkml:brushProperty name="color" value="#012A50"/>
    </inkml:brush>
  </inkml:definitions>
  <inkml:trace contextRef="#ctx0" brushRef="#br0">0 1180 24575,'1'-2'0,"-1"1"0,1-1 0,-1 1 0,1-1 0,0 1 0,0-1 0,0 1 0,0 0 0,0 0 0,0-1 0,0 1 0,1 0 0,1-1 0,4-5 0,60-75 0,-2-2 0,69-122 0,-19 30 0,-2 4 0,-88 124 0,-2-2 0,30-90 0,-45 111 0,-5 18 0,0 0 0,1 0 0,0 0 0,9-16 0,-7 17-227,-1 0-1,0-1 1,0 1-1,-1-1 1,3-14-1,-4 7-6598</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33.321"/>
    </inkml:context>
    <inkml:brush xml:id="br0">
      <inkml:brushProperty name="width" value="0.025" units="cm"/>
      <inkml:brushProperty name="height" value="0.025" units="cm"/>
      <inkml:brushProperty name="color" value="#012A50"/>
    </inkml:brush>
  </inkml:definitions>
  <inkml:trace contextRef="#ctx0" brushRef="#br0">0 163 24575,'1'-5'0,"-1"1"0,1-1 0,0 0 0,0 0 0,1 0 0,-1 0 0,1 1 0,0-1 0,0 1 0,4-6 0,33-43 0,-21 30 0,-17 21 0,1 0 0,-1 0 0,1 0 0,-1 0 0,1 0 0,0 0 0,-1 1 0,1-1 0,0 1 0,0-1 0,0 1 0,0 0 0,0 0 0,1-1 0,-1 2 0,0-1 0,1 0 0,-1 0 0,0 1 0,1-1 0,-1 1 0,0 0 0,6 0 0,-2 1 0,0 1 0,0 0 0,0 1 0,0-1 0,-1 1 0,1 0 0,-1 0 0,6 5 0,6 5-45,-1 1 0,-1 1 0,-1 0 0,22 29-1,-14-18-1093,-12-14-5687</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38.175"/>
    </inkml:context>
    <inkml:brush xml:id="br0">
      <inkml:brushProperty name="width" value="0.025" units="cm"/>
      <inkml:brushProperty name="height" value="0.025" units="cm"/>
      <inkml:brushProperty name="color" value="#012A50"/>
    </inkml:brush>
  </inkml:definitions>
  <inkml:trace contextRef="#ctx0" brushRef="#br0">1151 1690 24575,'-2'0'0,"0"-1"0,-1 1 0,1-1 0,0 0 0,0 0 0,0 0 0,-1 0 0,1 0 0,0-1 0,0 1 0,1 0 0,-1-1 0,0 0 0,0 1 0,1-1 0,-1 0 0,1 0 0,-1 0 0,1 0 0,-2-4 0,-24-51 0,22 42 0,-9-22 0,-14-62 0,22 69 0,-2 0 0,-2 0 0,-24-52 0,-117-195 0,112 196 0,27 52 0,-32-52 0,-29-18 0,-111-117 0,105 128 0,18 12 0,38 46 0,-1 1 0,-46-44 0,-135-114-1365,193 175-5461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40.383"/>
    </inkml:context>
    <inkml:brush xml:id="br0">
      <inkml:brushProperty name="width" value="0.025" units="cm"/>
      <inkml:brushProperty name="height" value="0.025" units="cm"/>
      <inkml:brushProperty name="color" value="#012A50"/>
    </inkml:brush>
  </inkml:definitions>
  <inkml:trace contextRef="#ctx0" brushRef="#br0">275 36 24575,'-21'-1'0,"1"-1"0,0-1 0,-31-9 0,31 7 0,0 0 0,-1 2 0,-24-2 0,43 5 0,0 0 0,0 1 0,-1-1 0,1 0 0,0 1 0,0 0 0,0-1 0,0 1 0,0 0 0,-1 0 0,2 0 0,-1 0 0,0 1 0,0-1 0,0 0 0,0 1 0,1-1 0,-1 1 0,1 0 0,-1-1 0,1 1 0,0 0 0,0 0 0,-1 0 0,1 0 0,1 0 0,-1 0 0,0 0 0,0 1 0,1-1 0,-1 0 0,1 3 0,-3 10 0,2 0 0,0-1 0,1 29 0,1-26 0,5 267 0,-5-272-273,1 0 0,1-1 0,-1 1 0,9 19 0,-4-12-6553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991"/>
    </inkml:context>
    <inkml:brush xml:id="br0">
      <inkml:brushProperty name="width" value="0.2" units="cm"/>
      <inkml:brushProperty name="height" value="0.2" units="cm"/>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2.210"/>
    </inkml:context>
    <inkml:brush xml:id="br0">
      <inkml:brushProperty name="width" value="0.2" units="cm"/>
      <inkml:brushProperty name="height" value="0.2" units="cm"/>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20.341"/>
    </inkml:context>
    <inkml:brush xml:id="br0">
      <inkml:brushProperty name="width" value="0.2" units="cm"/>
      <inkml:brushProperty name="height" value="0.2" units="cm"/>
    </inkml:brush>
  </inkml:definitions>
  <inkml:trace contextRef="#ctx0" brushRef="#br0">0 0 24575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0.642"/>
    </inkml:context>
    <inkml:brush xml:id="br0">
      <inkml:brushProperty name="width" value="0.2" units="cm"/>
      <inkml:brushProperty name="height" value="0.2"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2.210"/>
    </inkml:context>
    <inkml:brush xml:id="br0">
      <inkml:brushProperty name="width" value="0.2" units="cm"/>
      <inkml:brushProperty name="height" value="0.2" units="cm"/>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3.663"/>
    </inkml:context>
    <inkml:brush xml:id="br0">
      <inkml:brushProperty name="width" value="0.2" units="cm"/>
      <inkml:brushProperty name="height" value="0.2" units="cm"/>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4.848"/>
    </inkml:context>
    <inkml:brush xml:id="br0">
      <inkml:brushProperty name="width" value="0.2" units="cm"/>
      <inkml:brushProperty name="height" value="0.2" units="cm"/>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6.498"/>
    </inkml:context>
    <inkml:brush xml:id="br0">
      <inkml:brushProperty name="width" value="0.2" units="cm"/>
      <inkml:brushProperty name="height" value="0.2" units="cm"/>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353"/>
    </inkml:context>
    <inkml:brush xml:id="br0">
      <inkml:brushProperty name="width" value="0.2" units="cm"/>
      <inkml:brushProperty name="height" value="0.2" units="cm"/>
    </inkml:brush>
  </inkml:definitions>
  <inkml:trace contextRef="#ctx0" brushRef="#br0">0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868"/>
    </inkml:context>
    <inkml:brush xml:id="br0">
      <inkml:brushProperty name="width" value="0.2" units="cm"/>
      <inkml:brushProperty name="height" value="0.2" units="cm"/>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335"/>
    </inkml:context>
    <inkml:brush xml:id="br0">
      <inkml:brushProperty name="width" value="0.2" units="cm"/>
      <inkml:brushProperty name="height" value="0.2" units="cm"/>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991"/>
    </inkml:context>
    <inkml:brush xml:id="br0">
      <inkml:brushProperty name="width" value="0.2" units="cm"/>
      <inkml:brushProperty name="height" value="0.2"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3.663"/>
    </inkml:context>
    <inkml:brush xml:id="br0">
      <inkml:brushProperty name="width" value="0.2" units="cm"/>
      <inkml:brushProperty name="height" value="0.2" units="cm"/>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20.341"/>
    </inkml:context>
    <inkml:brush xml:id="br0">
      <inkml:brushProperty name="width" value="0.2" units="cm"/>
      <inkml:brushProperty name="height" value="0.2" units="cm"/>
    </inkml:brush>
  </inkml:definitions>
  <inkml:trace contextRef="#ctx0" brushRef="#br0">0 0 24575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11.432"/>
    </inkml:context>
    <inkml:brush xml:id="br0">
      <inkml:brushProperty name="width" value="0.05" units="cm"/>
      <inkml:brushProperty name="height" value="0.05" units="cm"/>
    </inkml:brush>
  </inkml:definitions>
  <inkml:trace contextRef="#ctx0" brushRef="#br0">150 216 24575,'-1'1'0,"-1"0"0,0 0 0,0 1 0,1-1 0,-1 0 0,1 1 0,-1 0 0,1-1 0,0 1 0,0 0 0,-1-1 0,1 1 0,0 0 0,1 0 0,-2 2 0,-4 7 0,-11 12 0,2 2 0,-13 26 0,23-41 0,0 1 0,2 0 0,-1 0 0,1 0 0,0 0 0,1 1 0,-1 22 0,3-7 0,1 0 0,5 31 0,-5-49 0,1-1 0,0 1 0,1-1 0,0 0 0,0 1 0,1-1 0,0-1 0,0 1 0,1-1 0,9 12 0,12 13 0,-20-23 0,0-1 0,0 0 0,1-1 0,1 0 0,-1 0 0,1 0 0,0-1 0,11 7 0,19 10 0,-29-17 0,0 0 0,1 0 0,-1-1 0,1 0 0,0-1 0,16 5 0,18 1 0,-13-1 0,0-2 0,0-1 0,1-2 0,-1 0 0,49-3 0,-73-2 0,-1 0 0,1-1 0,-1 0 0,1 0 0,-1 0 0,0-1 0,0 0 0,0 0 0,-1-1 0,1 1 0,-1-1 0,1-1 0,-1 1 0,7-8 0,5-9 0,0 0 0,18-31 0,-10 15 0,-15 21 0,0 1 0,-1-2 0,-1 1 0,-1-1 0,0-1 0,-2 1 0,1-1 0,-2 0 0,2-19 0,-1-18 0,-2-92 0,-4 87 0,0 55 0,1-1 0,-1 1 0,0 0 0,0-1 0,-1 1 0,0 0 0,0 0 0,0 0 0,0 0 0,-1 0 0,0 0 0,-6-7 0,-6-5 0,-30-29 0,16 18 0,18 19 0,1 1 0,-1-1 0,-1 2 0,1 0 0,-1 0 0,0 1 0,-1 0 0,0 1 0,0 1 0,0 0 0,0 0 0,-1 2 0,-17-3 0,12 3 0,0 1 0,0 1 0,-1 0 0,1 2 0,0 0 0,0 1 0,0 1 0,1 1 0,-19 6 0,12 1 0,1 1 0,0 1 0,-43 34 0,-24 15 0,76-53-80,0 0 0,1 2 0,-20 20 0,18-17-965,0 0-5781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17.078"/>
    </inkml:context>
    <inkml:brush xml:id="br0">
      <inkml:brushProperty name="width" value="0.05" units="cm"/>
      <inkml:brushProperty name="height" value="0.05" units="cm"/>
    </inkml:brush>
  </inkml:definitions>
  <inkml:trace contextRef="#ctx0" brushRef="#br0">1025 102 24575,'-10'-10'0,"-1"1"0,-1 0 0,1 1 0,-1 0 0,-1 1 0,0 1 0,0-1 0,0 2 0,0 0 0,-1 1 0,0 0 0,0 1 0,-26-3 0,-20 1 0,-1 2 0,-88 7 0,131-2 0,0 1 0,1 0 0,-1 2 0,1 0 0,0 1 0,0 0 0,0 2 0,1 0 0,0 0 0,-24 19 0,-7 10 0,-80 80 0,84-74 0,26-25 0,1 0 0,0 2 0,2 0 0,0 0 0,2 1 0,-16 35 0,26-51 0,1 0 0,0 0 0,0 0 0,0 0 0,1 0 0,0 0 0,-1 0 0,2 0 0,-1 0 0,1 0 0,0 0 0,0 0 0,0 0 0,1 0 0,2 6 0,4 9 0,1 0 0,14 22 0,-18-34 0,1 0 0,-1 0 0,2 0 0,-1-1 0,1 0 0,0 0 0,0 0 0,1-1 0,16 10 0,-7-7 0,1-1 0,-1 0 0,1-2 0,22 6 0,-4-1 0,0-2 0,1-2 0,0-1 0,41 1 0,-71-7 0,13 1 0,0-1 0,0-1 0,0 0 0,0-2 0,0 0 0,32-10 0,143-71 0,-184 77 0,0 0 0,-1 0 0,-1 0 0,1-2 0,-1 1 0,11-14 0,45-64 0,-47 60 0,-2 1 0,-2-1 0,-1 0 0,-1-1 0,-1-1 0,10-40 0,1 1 0,-11 38 0,-2-1 0,-2 1 0,0-2 0,2-32 0,-9 61-37,1 0 0,-1 0 1,0 0-1,0 0 0,0 0 0,0 0 0,0 0 0,-1 0 0,1 0 0,-1 0 0,1 0 0,-1 0 1,0 0-1,0 0 0,0 0 0,0 1 0,0-1 0,0 0 0,0 1 0,0-1 0,-1 0 0,1 1 1,-1 0-1,1-1 0,-1 1 0,1 0 0,-1 0 0,0 0 0,0 0 0,0 0 0,1 0 0,-1 1 1,0-1-1,0 0 0,0 1 0,-3-1 0,-14-1-6789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19.651"/>
    </inkml:context>
    <inkml:brush xml:id="br0">
      <inkml:brushProperty name="width" value="0.05" units="cm"/>
      <inkml:brushProperty name="height" value="0.05" units="cm"/>
    </inkml:brush>
  </inkml:definitions>
  <inkml:trace contextRef="#ctx0" brushRef="#br0">664 72 24575,'0'0'0,"0"-1"0,-1 0 0,1 0 0,-1 0 0,1 0 0,-1 0 0,1 1 0,-1-1 0,0 0 0,1 0 0,-1 1 0,0-1 0,0 1 0,1-1 0,-1 0 0,0 1 0,0-1 0,0 1 0,0 0 0,0-1 0,1 1 0,-1 0 0,0 0 0,0-1 0,0 1 0,0 0 0,-2 0 0,-32-3 0,30 3 0,-162 0 0,160 1 0,1 0 0,-1 1 0,0 0 0,1 0 0,-1 1 0,1-1 0,0 1 0,-11 7 0,-47 38 0,32-22 0,-16 10 0,2 3 0,-58 63 0,95-92 0,1 0 0,0 0 0,0 1 0,2 0 0,-1 1 0,-7 18 0,12-24 0,0 0 0,0 0 0,0 1 0,1-1 0,0 1 0,0-1 0,1 1 0,0-1 0,0 1 0,0-1 0,1 1 0,0-1 0,0 1 0,4 10 0,1-2 0,0-1 0,2 0 0,-1 0 0,2-1 0,0 0 0,0 0 0,2-1 0,20 20 0,23 27 0,-42-44 0,0-1 0,1 0 0,0-1 0,1-1 0,0 0 0,1-1 0,23 13 0,-14-14 0,1-2 0,1-1 0,42 6 0,-53-10 0,4 0 0,1 0 0,0-1 0,0-1 0,0-1 0,0-1 0,0-1 0,29-6 0,-41 6 0,1 0 0,0-1 0,-1 0 0,0 0 0,0-1 0,0 0 0,0-1 0,-1 0 0,1 0 0,-1 0 0,0-1 0,-1 0 0,0 0 0,1-1 0,-2 1 0,1-2 0,-1 1 0,0 0 0,4-10 0,-6 9 0,6-8 0,-1-1 0,0-1 0,-2 0 0,0 0 0,-1 0 0,-1 0 0,0-1 0,-2 0 0,1-19 0,-3-14 0,0-2 0,-9-71 0,6 108 0,0 0 0,-1 1 0,-1-1 0,0 1 0,-1 0 0,-1 0 0,-1 1 0,-12-21 0,10 22 0,0-1 0,-1 1 0,-1 1 0,0 0 0,-20-17 0,4 5 25,21 18-303,0 1 0,0-1 0,-1 1 0,-11-6 0,4 4-6548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21.987"/>
    </inkml:context>
    <inkml:brush xml:id="br0">
      <inkml:brushProperty name="width" value="0.05" units="cm"/>
      <inkml:brushProperty name="height" value="0.05" units="cm"/>
    </inkml:brush>
  </inkml:definitions>
  <inkml:trace contextRef="#ctx0" brushRef="#br0">1014 155 24575,'0'-6'0,"0"1"0,-1-1 0,1 1 0,-1-1 0,0 1 0,-1-1 0,1 1 0,-1 0 0,0 0 0,0 0 0,-1 0 0,0 0 0,1 0 0,-2 1 0,-6-9 0,4 7 0,0 1 0,0 0 0,0 1 0,-1 0 0,0 0 0,0 0 0,0 0 0,0 1 0,0 1 0,-9-3 0,-15-1 0,1 1 0,-1 1 0,-1 2 0,-44 2 0,69 0 0,-16 1 0,-1 1 0,1 1 0,0 1 0,1 1 0,-41 14 0,23-2 0,1 0 0,-45 30 0,54-31 0,-65 24 0,63-29 0,-60 33 0,88-41 0,0 0 0,0 0 0,0 0 0,0 1 0,0 0 0,1 0 0,-1 0 0,1 0 0,0 1 0,0-1 0,1 1 0,-4 8 0,-1 5 0,2 1 0,-5 23 0,-5 16 0,11-48 0,1 0 0,1 0 0,0 0 0,0 0 0,1 0 0,0 0 0,1 1 0,0-1 0,0 0 0,3 15 0,-1-18 0,0 0 0,0 0 0,1 0 0,0 0 0,0 0 0,1-1 0,0 1 0,0-1 0,0 0 0,1 0 0,0 0 0,0-1 0,0 0 0,11 9 0,36 30 0,-42-34 0,1 0 0,0-1 0,0 0 0,1-1 0,0 0 0,0-1 0,17 7 0,14 0 0,1-2 0,0-2 0,0-2 0,1-2 0,0-2 0,0-2 0,73-6 0,-95 2 0,-1-1 0,1 0 0,-1-2 0,0-1 0,26-10 0,-35 10 0,-1 0 0,1 0 0,-1-1 0,0 0 0,-1-1 0,0-1 0,0 0 0,-1 0 0,15-18 0,-19 19 0,9-9 0,-1-2 0,14-24 0,-25 36 0,1-1 0,-1 1 0,0-1 0,-1 0 0,1 0 0,-2 0 0,1 0 0,-1 0 0,0-15 0,-18-248 0,12 198 33,3 37-732,-7-43 0,5 62-6127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32.381"/>
    </inkml:context>
    <inkml:brush xml:id="br0">
      <inkml:brushProperty name="width" value="0.05" units="cm"/>
      <inkml:brushProperty name="height" value="0.05" units="cm"/>
      <inkml:brushProperty name="color" value="#E71224"/>
    </inkml:brush>
  </inkml:definitions>
  <inkml:trace contextRef="#ctx0" brushRef="#br0">1 1 24575,'3'1'0,"0"0"0,0 0 0,0 1 0,0 0 0,0-1 0,0 1 0,0 0 0,-1 0 0,1 0 0,0 1 0,-1-1 0,0 1 0,3 2 0,7 8 0,43 35 0,-2 3 0,-3 1 0,-2 3 0,48 71 0,-60-73 0,76 103 0,-42-83 0,-17-21 0,-33-31 0,2-2 0,36 26 0,4 3 0,-25-22-1365,-21-18-5461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33.437"/>
    </inkml:context>
    <inkml:brush xml:id="br0">
      <inkml:brushProperty name="width" value="0.05" units="cm"/>
      <inkml:brushProperty name="height" value="0.05" units="cm"/>
      <inkml:brushProperty name="color" value="#E71224"/>
    </inkml:brush>
  </inkml:definitions>
  <inkml:trace contextRef="#ctx0" brushRef="#br0">1235 1 24575,'-18'1'0,"0"1"0,0 0 0,1 1 0,-1 2 0,1-1 0,0 2 0,0 0 0,1 1 0,0 1 0,-30 19 0,2 4 0,2 1 0,-52 52 0,-435 370 0,443-381 0,34-27 0,-75 50 0,104-81-1365,4-2-5461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4.848"/>
    </inkml:context>
    <inkml:brush xml:id="br0">
      <inkml:brushProperty name="width" value="0.2" units="cm"/>
      <inkml:brushProperty name="height" value="0.2" units="cm"/>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38.477"/>
    </inkml:context>
    <inkml:brush xml:id="br0">
      <inkml:brushProperty name="width" value="0.05" units="cm"/>
      <inkml:brushProperty name="height" value="0.05" units="cm"/>
    </inkml:brush>
  </inkml:definitions>
  <inkml:trace contextRef="#ctx0" brushRef="#br0">22 746 24575,'1'7'0,"0"-1"0,0 0 0,1 1 0,0-1 0,0 0 0,0 0 0,1 0 0,0-1 0,0 1 0,0-1 0,1 1 0,0-1 0,0 0 0,0 0 0,0-1 0,1 1 0,9 6 0,1 0 0,0 0 0,1-1 0,0 0 0,34 13 0,-36-18 0,0 0 0,1-2 0,0 1 0,0-2 0,22 1 0,80-4 0,-57-1 0,-37 1 0,-1-2 0,1 0 0,-1-1 0,1-2 0,-1 0 0,-1-1 0,1-2 0,-2 0 0,32-18 0,-16 5 0,0-2 0,-2-2 0,-1-1 0,35-36 0,-64 58 0,1-1 0,-1 1 0,0-1 0,0 0 0,-1 0 0,0-1 0,0 1 0,0-1 0,-1 1 0,0-1 0,0 0 0,-1 0 0,2-10 0,-2-9 0,0-1 0,-4-34 0,0 13 0,2 40 0,0-1 0,-1 0 0,0 0 0,0 0 0,-1 1 0,0-1 0,-1 1 0,0 0 0,0 0 0,0 0 0,-1 0 0,-7-8 0,-10-9 0,-47-45 0,50 53 0,-6-4 0,-2 1 0,0 2 0,-1 1 0,0 1 0,-51-20 0,60 27 0,-4 0 0,-1 1 0,-1 1 0,-42-6 0,-13-4 0,58 11 0,0 1 0,-1 1 0,0 1 0,1 1 0,-41 2 0,58 1 0,0 0 0,0 0 0,0 0 0,0 1 0,1 0 0,-1 0 0,1 0 0,-1 0 0,1 1 0,0-1 0,0 1 0,0 0 0,0 1 0,1-1 0,-1 1 0,1-1 0,0 1 0,0 0 0,0 0 0,0 0 0,1 1 0,0-1 0,-1 1 0,2-1 0,-3 7 0,-1 6 0,1 0 0,0 0 0,1 0 0,1 1 0,0 30 0,0-26 0,-1 1 0,0-2 0,-2 1 0,0 0 0,-15 35 0,12-36 0,0 1 0,2 1 0,1 0 0,0-1 0,-1 28 0,6-37 0,-1 12 0,4 49 0,-2-66 0,1 0 0,-1-1 0,1 0 0,1 1 0,-1-1 0,1 0 0,1 0 0,-1-1 0,1 1 0,8 11 0,-3-7-1365,-3-1-5461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40.773"/>
    </inkml:context>
    <inkml:brush xml:id="br0">
      <inkml:brushProperty name="width" value="0.05" units="cm"/>
      <inkml:brushProperty name="height" value="0.05" units="cm"/>
    </inkml:brush>
  </inkml:definitions>
  <inkml:trace contextRef="#ctx0" brushRef="#br0">118 285 24575,'0'290'0,"1"-283"0,0 0 0,0 0 0,0 0 0,1-1 0,0 1 0,1 0 0,0-1 0,0 0 0,0 1 0,0-1 0,1 0 0,0-1 0,10 11 0,-4-4 0,1-2 0,0 0 0,1 0 0,0-1 0,20 12 0,-17-14 0,1-2 0,-1 0 0,1-1 0,0-1 0,0 0 0,0-1 0,21 0 0,-14 0 0,-2 0 0,-1-1 0,1-1 0,0-1 0,0-1 0,24-6 0,-31 5 0,0-1 0,-1-1 0,1 0 0,-1-1 0,0 0 0,-1-1 0,0-1 0,17-13 0,127-91 0,-149 106 0,0-1 0,-1 0 0,1-1 0,-2 0 0,1 0 0,-1 0 0,0 0 0,-1-1 0,0 0 0,0 0 0,-1 0 0,0 0 0,0-1 0,2-18 0,-1-11 0,-1 0 0,-3-53 0,-1 64 0,1 19 0,0-1 0,-1 1 0,0-1 0,-1 1 0,-4-16 0,4 20 0,0 0 0,0 1 0,-1-1 0,0 0 0,0 1 0,0 0 0,-1 0 0,1 0 0,-1 0 0,0 0 0,-7-4 0,-6-6 0,-1 1 0,0 1 0,-1 1 0,0 0 0,-1 2 0,0 0 0,-1 1 0,1 1 0,-2 1 0,-23-4 0,-6 3 0,-1 2 0,1 2 0,-1 2 0,1 3 0,0 2 0,-100 20 0,135-20 0,-2-1 0,0 2 0,0 0 0,0 1 0,-20 11 0,33-15 0,1 0 0,0 1 0,0-1 0,0 1 0,1 0 0,-1 1 0,1-1 0,0 0 0,0 1 0,0 0 0,0 0 0,0-1 0,1 2 0,0-1 0,0 0 0,0 0 0,0 1 0,1-1 0,-1 1 0,1 0 0,-1 8 0,2 10 0,1 0 0,1-1 0,1 1 0,8 35 0,-7-41 0,-2-12 0,0 1 0,1-1 0,0 1 0,0-1 0,0 0 0,0 0 0,1 0 0,0 0 0,0-1 0,0 0 0,7 6 0,12 13 0,-16-15-118,-1-1-194,0 0 1,0 0-1,8 15 0,-9-9-6514</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42.634"/>
    </inkml:context>
    <inkml:brush xml:id="br0">
      <inkml:brushProperty name="width" value="0.05" units="cm"/>
      <inkml:brushProperty name="height" value="0.05" units="cm"/>
    </inkml:brush>
  </inkml:definitions>
  <inkml:trace contextRef="#ctx0" brushRef="#br0">1469 566 24575,'-1'-8'0,"-1"1"0,0 0 0,-1-1 0,0 1 0,0 0 0,0 0 0,-1 1 0,0-1 0,0 1 0,-1 0 0,-5-7 0,-10-15 0,9 11 0,0-4 0,-2 1 0,0 0 0,-1 1 0,-1 0 0,-1 1 0,0 1 0,-21-16 0,-237-146 0,255 170 0,0 0 0,-1 1 0,-26-7 0,-31-12 0,71 24 0,1 0 0,-1 1 0,1 0 0,-1 0 0,0 1 0,0-1 0,0 1 0,0 0 0,0 1 0,0 0 0,0 0 0,0 0 0,0 0 0,0 1 0,1 0 0,-1 1 0,0-1 0,0 1 0,1 0 0,-1 0 0,1 1 0,-1 0 0,1 0 0,-7 5 0,-104 72 0,66-44 0,-58 31 0,82-53 0,0 0 0,0 2 0,2 1 0,0 0 0,-36 36 0,44-35 0,-14 13 0,-32 43 0,54-62 0,0 0 0,1 0 0,0 1 0,1 0 0,0 0 0,1 0 0,-5 25 0,8-30 0,-7 30 0,2 1 0,2 0 0,1 0 0,2 51 0,3-80 0,-1 0 0,2 1 0,0-1 0,0 0 0,1 0 0,0 0 0,0-1 0,1 1 0,1-1 0,0 0 0,0 0 0,1 0 0,-1-1 0,2 1 0,-1-1 0,2-1 0,-1 0 0,1 0 0,-1 0 0,2-1 0,13 9 0,1-4 0,0-1 0,1-1 0,30 8 0,16 5 0,-36-10 0,0-2 0,1-2 0,0-2 0,1 0 0,-1-3 0,1-1 0,70-5 0,-91 1 0,-1 0 0,1-1 0,0-1 0,-1-1 0,0 0 0,0-1 0,21-12 0,87-61 0,-114 73 0,68-57 0,-54 43 0,47-32 0,-23 25 0,-35 23 0,-1-2 0,0 1 0,0-1 0,-1-1 0,0 1 0,0-2 0,0 1 0,-1-1 0,0-1 0,10-13 0,-7 4 0,0-1 0,-1 0 0,-1 0 0,-1-1 0,0-1 0,-2 1 0,0-1 0,-2 0 0,0 0 0,-1-1 0,0-36 0,-5 21-455,-1 0 0,-9-38 0,9 61-6371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54.392"/>
    </inkml:context>
    <inkml:brush xml:id="br0">
      <inkml:brushProperty name="width" value="0.05" units="cm"/>
      <inkml:brushProperty name="height" value="0.05" units="cm"/>
      <inkml:brushProperty name="color" value="#E71224"/>
    </inkml:brush>
  </inkml:definitions>
  <inkml:trace contextRef="#ctx0" brushRef="#br0">1 0 24575,'212'223'0,"-164"-176"0,78 60 0,-5-7 0,-52-33 0,-34-31 0,2-2 0,55 39 0,-45-36-1365,-32-27-5461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57.818"/>
    </inkml:context>
    <inkml:brush xml:id="br0">
      <inkml:brushProperty name="width" value="0.05" units="cm"/>
      <inkml:brushProperty name="height" value="0.05" units="cm"/>
      <inkml:brushProperty name="color" value="#E71224"/>
    </inkml:brush>
  </inkml:definitions>
  <inkml:trace contextRef="#ctx0" brushRef="#br0">1173 0 24575,'-31'27'0,"-2"-1"0,0-2 0,-2-1 0,-56 28 0,25-15 0,-137 97 0,165-104 0,-32 22 0,3 3 0,-89 93 0,129-116 0,-1-1 0,-1-2 0,-2-1 0,0-1 0,-2-2 0,-61 34 0,31-21-1365,50-28-5461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43.034"/>
    </inkml:context>
    <inkml:brush xml:id="br0">
      <inkml:brushProperty name="width" value="0.05" units="cm"/>
      <inkml:brushProperty name="height" value="0.05" units="cm"/>
    </inkml:brush>
  </inkml:definitions>
  <inkml:trace contextRef="#ctx0" brushRef="#br0">42 273 24575,'-2'17'0,"0"1"0,-1 0 0,-9 26 0,6-22 0,1 0 0,0 0 0,-1 27 0,6-35 0,-1 1 0,1 0 0,1 0 0,3 21 0,-3-32 0,0 1 0,0-1 0,0 0 0,1 1 0,0-1 0,0 0 0,0 0 0,0 0 0,1-1 0,-1 1 0,1 0 0,0-1 0,0 0 0,1 0 0,5 5 0,19 17 0,-22-20 0,-1 0 0,1 0 0,0-1 0,0 1 0,11 5 0,42 23 0,-49-26 0,0 0 0,0-2 0,0 1 0,1-1 0,0-1 0,0 1 0,0-2 0,0 0 0,22 3 0,-11-4 0,-2-2 0,0 2 0,24 5 0,-12-2 0,1-1 0,-1-2 0,1-1 0,58-6 0,-77 2 0,-1 0 0,0-1 0,-1 0 0,1-1 0,-1-1 0,0 0 0,0-1 0,0 0 0,-1 0 0,0-1 0,-1-1 0,18-18 0,-15 12 0,0-1 0,0 0 0,-2-1 0,15-28 0,30-80 0,-31 66 0,-12 30 0,-1-1 0,-2 1 0,-1-2 0,-1 1 0,7-55 0,-15 81 0,0 1 0,0 0 0,-1 0 0,1-1 0,-1 1 0,1 0 0,-1 0 0,0 0 0,0 0 0,-1 0 0,1 0 0,-1 0 0,1 0 0,-1 1 0,0-1 0,0 0 0,0 1 0,0 0 0,-1-1 0,1 1 0,-1 0 0,1 0 0,-1 0 0,0 1 0,1-1 0,-4-1 0,-10-4 0,0 1 0,0 0 0,-33-6 0,3 0 0,-14-9 0,39 12 0,0 2 0,0 0 0,-1 1 0,0 1 0,0 1 0,-40-2 0,11 6 0,32-2 0,-1 2 0,0 0 0,0 1 0,0 1 0,1 1 0,-27 8 0,36-7 0,0 1 0,0 0 0,1 0 0,-1 1 0,2 1 0,-1-1 0,1 2 0,-10 9 0,-7 11 0,-23 33 0,12-14 0,5-12-84,-54 46 0,51-50-1113,17-15-5629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45.807"/>
    </inkml:context>
    <inkml:brush xml:id="br0">
      <inkml:brushProperty name="width" value="0.05" units="cm"/>
      <inkml:brushProperty name="height" value="0.05" units="cm"/>
    </inkml:brush>
  </inkml:definitions>
  <inkml:trace contextRef="#ctx0" brushRef="#br0">426 16 24575,'0'-1'0,"0"0"0,0 0 0,-1 1 0,1-1 0,-1 0 0,1 0 0,-1 1 0,1-1 0,-1 0 0,1 0 0,-1 1 0,1-1 0,-1 1 0,0-1 0,0 1 0,1-1 0,-1 1 0,0-1 0,0 1 0,1-1 0,-1 1 0,0 0 0,0 0 0,0-1 0,0 1 0,1 0 0,-1 0 0,0 0 0,0 0 0,0 0 0,0 0 0,0 0 0,0 0 0,-1 1 0,-31 2 0,23 0 0,1 0 0,0 1 0,-1 0 0,1 0 0,0 1 0,1 0 0,-1 0 0,1 1 0,0 0 0,-9 9 0,-5 9 0,-36 47 0,20-23 0,4-5 0,-51 90 0,81-125 0,0 1 0,1 0 0,0 0 0,0 0 0,1 1 0,0-1 0,1 0 0,-1 20 0,2 3 0,5 40 0,-2-50 0,0-1 0,1 1 0,13 38 0,-10-47 0,0 0 0,0 0 0,1 0 0,1-1 0,0-1 0,0 1 0,16 13 0,-6-7 0,2-1 0,0 0 0,29 16 0,-37-26 0,1 0 0,1-1 0,-1-1 0,1 0 0,0-1 0,0 0 0,0-2 0,1 1 0,-1-2 0,1 0 0,26-3 0,-15 0 0,0-2 0,0-1 0,0-1 0,-1-1 0,49-21 0,-61 20 0,-1-1 0,0 0 0,0-1 0,-1 0 0,0-1 0,-1 0 0,0-1 0,-1 0 0,0-1 0,-1 0 0,9-16 0,-12 16 0,0 0 0,-1 0 0,0 0 0,-1-1 0,0 0 0,2-26 0,1-86 0,-6 65 0,-1-68 0,-1 110 0,-1 0 0,0-1 0,-2 1 0,-8-25 0,10 39 0,0 0 0,-1 0 0,0 0 0,0 0 0,0 1 0,-1-1 0,1 1 0,-1 0 0,0 0 0,0 0 0,-1 1 0,1 0 0,-6-4 0,-10-5 0,-41-17 0,22 12 0,24 9 17,-1 2 0,0 0 1,0 1-1,-1 1 0,1 0 0,-19-1 0,-8 1-760,-49 3 1,76 2-6084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48.426"/>
    </inkml:context>
    <inkml:brush xml:id="br0">
      <inkml:brushProperty name="width" value="0.05" units="cm"/>
      <inkml:brushProperty name="height" value="0.05" units="cm"/>
    </inkml:brush>
  </inkml:definitions>
  <inkml:trace contextRef="#ctx0" brushRef="#br0">768 118 24575,'-1'-4'0,"1"0"0,-1 1 0,0-1 0,0 1 0,-1-1 0,1 1 0,-1-1 0,1 1 0,-1 0 0,0 0 0,-1 0 0,1 0 0,0 0 0,-1 0 0,1 0 0,-1 1 0,0 0 0,0-1 0,0 1 0,0 0 0,-6-2 0,0-1 0,0 1 0,0 0 0,0 0 0,0 1 0,-1 0 0,1 1 0,-12-2 0,-45-5 0,38 5 0,0 0 0,0 2 0,0 1 0,-46 4 0,61 0 0,0 2 0,0 0 0,0 0 0,1 1 0,0 0 0,0 1 0,1 1 0,-1 0 0,2 1 0,-1-1 0,-14 17 0,-94 111 0,109-124 0,0 1 0,0 0 0,1 1 0,1 0 0,0 1 0,1 0 0,0 0 0,1 0 0,1 1 0,-6 29 0,6-14 0,1 1 0,1-1 0,2 1 0,4 55 0,-3-80 0,1 0 0,0-1 0,1 1 0,-1-1 0,1 1 0,1-1 0,-1 0 0,1 0 0,0 0 0,0 0 0,1 0 0,8 9 0,-4-7 0,0 0 0,1-1 0,0 0 0,1 0 0,-1-1 0,20 9 0,19 7 0,1-2 0,1-2 0,1-2 0,0-2 0,79 10 0,-32-12 0,0-4 0,125-7 0,-214-1 0,-1 0 0,1-1 0,0 0 0,-1 0 0,1-1 0,0 0 0,-1-1 0,0 1 0,0-2 0,0 1 0,0-1 0,0-1 0,-1 1 0,0-1 0,1-1 0,-2 1 0,1-1 0,-1 0 0,10-12 0,1-4 0,-1 0 0,21-37 0,-32 48 0,0-1 0,0 1 0,-2-1 0,1 0 0,-1 0 0,-1 0 0,0-1 0,0-13 0,-1 7 0,-1-152 0,-1 153 0,-2 1 0,1-1 0,-2 1 0,0 0 0,-2 0 0,1 1 0,-14-26 0,5 16 0,7 13 0,0-1 0,0 2 0,-2-1 0,1 1 0,-14-13 0,5 8 0,-1 1 0,0 1 0,-1 1 0,-1 0 0,-35-17 0,39 24 0,0 0 0,0 1 0,0 1 0,-1 0 0,1 1 0,-1 1 0,0 1 0,-28 0 0,-153 3-1365,177-1-5461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51.104"/>
    </inkml:context>
    <inkml:brush xml:id="br0">
      <inkml:brushProperty name="width" value="0.05" units="cm"/>
      <inkml:brushProperty name="height" value="0.05" units="cm"/>
    </inkml:brush>
  </inkml:definitions>
  <inkml:trace contextRef="#ctx0" brushRef="#br0">900 463 24575,'-1'0'0,"-1"-1"0,0 1 0,1 0 0,-1-1 0,1 0 0,-1 1 0,1-1 0,0 0 0,-1 0 0,1 0 0,0 0 0,-1 0 0,1 0 0,0 0 0,0 0 0,0 0 0,0-1 0,0 1 0,0 0 0,0-1 0,1 1 0,-1-1 0,0 1 0,1-1 0,-1 1 0,1-1 0,-1 0 0,1-1 0,-8-48 0,8 49 0,-17-152 0,13 131 0,-2 0 0,0 1 0,-2 0 0,-17-36 0,24 56 0,-1-1 0,0 0 0,0 1 0,0-1 0,-1 1 0,1 0 0,-1-1 0,1 1 0,-1 1 0,0-1 0,0 0 0,1 1 0,-1-1 0,0 1 0,0 0 0,-1 0 0,1 0 0,0 0 0,0 1 0,-4-1 0,-10-1 0,1 1 0,-31 3 0,19 0 0,-2-2 0,-1 2 0,1 1 0,0 2 0,0 0 0,0 2 0,-42 17 0,51-16 0,0 1 0,2 1 0,-1 1 0,1 0 0,1 2 0,0 0 0,0 1 0,-21 24 0,8-7 0,2 1 0,-34 51 0,55-71 0,0 1 0,1 0 0,1 1 0,0-1 0,1 1 0,1 0 0,0 1 0,1-1 0,0 1 0,-1 27 0,3-33 0,1 0 0,0 0 0,1-1 0,0 1 0,0 0 0,1-1 0,0 1 0,1-1 0,0 1 0,0-1 0,0 0 0,10 14 0,26 37 0,53 58 0,-54-70 0,-23-32 0,1 0 0,0-1 0,1-1 0,0-1 0,1 0 0,33 15 0,-32-18 0,0-1 0,1-1 0,0-1 0,0 0 0,0-2 0,1 0 0,0-2 0,27 1 0,-18-3 0,0-1 0,0-2 0,-1-1 0,1-1 0,35-12 0,-50 12 0,0-1 0,0 0 0,0-1 0,-1-1 0,0 0 0,0-1 0,-1-1 0,0 0 0,-1-1 0,0 0 0,-1-1 0,0 0 0,0 0 0,-2-1 0,0-1 0,0 0 0,-1 0 0,-1 0 0,0-1 0,-1 0 0,-1-1 0,0 1 0,-1-1 0,-1 0 0,0 0 0,0-27 0,-2 30 0,1-10 0,-1 0 0,-1 0 0,-1 0 0,-1-1 0,-1 2 0,-9-40 0,8 54 0,-1 0 0,0 0 0,0 1 0,0-1 0,-1 1 0,-9-10 0,-5-5 0,-100-126 0,101 122 24,-2 1 0,-1 1 0,-1 2 0,-25-21 0,35 33-159,1 1 0,-1 1 0,-1 0 0,0 1 0,0 0 0,0 1 0,0 1 0,-1 0 0,0 1 0,-21-3 0,12 5-6691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6.498"/>
    </inkml:context>
    <inkml:brush xml:id="br0">
      <inkml:brushProperty name="width" value="0.2" units="cm"/>
      <inkml:brushProperty name="height" value="0.2" units="cm"/>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55.142"/>
    </inkml:context>
    <inkml:brush xml:id="br0">
      <inkml:brushProperty name="width" value="0.05" units="cm"/>
      <inkml:brushProperty name="height" value="0.05" units="cm"/>
      <inkml:brushProperty name="color" value="#E71224"/>
    </inkml:brush>
  </inkml:definitions>
  <inkml:trace contextRef="#ctx0" brushRef="#br0">0 1 24575,'15'9'0,"0"2"0,-1-1 0,0 2 0,-1 0 0,17 19 0,2 1 0,155 130 0,-65-59 0,-7-17 0,-67-52 0,-3-2 0,175 140 0,-188-143-41,-16-16-401,-1 1 1,26 30 0,-32-31-6385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56.774"/>
    </inkml:context>
    <inkml:brush xml:id="br0">
      <inkml:brushProperty name="width" value="0.05" units="cm"/>
      <inkml:brushProperty name="height" value="0.05" units="cm"/>
      <inkml:brushProperty name="color" value="#E71224"/>
    </inkml:brush>
  </inkml:definitions>
  <inkml:trace contextRef="#ctx0" brushRef="#br0">1048 1 24575,'-8'1'0,"1"1"0,0 0 0,0 0 0,0 1 0,0-1 0,1 2 0,-1-1 0,1 1 0,-1 0 0,1 0 0,1 1 0,-8 6 0,-11 7 0,-23 18 0,2 1 0,-42 46 0,51-46 0,-1-2 0,-2-2 0,-58 39 0,-25 16 0,87-60 0,-75 45 0,40-42 0,52-24 0,0 1 0,0 0 0,-31 21 0,38-20 44,1 1-1,-15 17 0,-16 15-1538,26-30-5331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11.329"/>
    </inkml:context>
    <inkml:brush xml:id="br0">
      <inkml:brushProperty name="width" value="0.05" units="cm"/>
      <inkml:brushProperty name="height" value="0.05" units="cm"/>
    </inkml:brush>
  </inkml:definitions>
  <inkml:trace contextRef="#ctx0" brushRef="#br0">23 345 24575,'-2'27'0,"-7"44"0,4-44 0,-2 45 0,7-63 0,1 0 0,-1-1 0,1 1 0,1-1 0,0 1 0,0-1 0,0 0 0,1 1 0,6 10 0,73 133 0,-77-146 0,-1-1 0,1 1 0,0-1 0,0 0 0,1 0 0,0 0 0,0-1 0,0 0 0,7 4 0,65 28 0,-58-27 0,-10-6 0,0 0 0,0 0 0,1-1 0,-1 0 0,1-1 0,16 1 0,64-7 0,-82 3 0,0 0 0,1-1 0,-1 0 0,-1-1 0,1 0 0,0 0 0,14-11 0,9-3 0,-16 10 0,11-6 0,35-23 0,-53 30 0,-1 1 0,0-1 0,-1 0 0,0 0 0,0-1 0,0 0 0,-1 0 0,5-10 0,-5 7 0,-1 0 0,0-1 0,-1 0 0,0 0 0,-1 0 0,0-1 0,-1 1 0,0-14 0,0-18 0,-4-44 0,-1 15 0,2 59 0,0 0 0,-1 0 0,0 0 0,-1 1 0,-1-1 0,0 1 0,-1-1 0,0 1 0,-1 1 0,0-1 0,-1 1 0,-1 0 0,0 1 0,-1-1 0,0 2 0,-19-19 0,1-2 0,21 24 0,0 0 0,0 0 0,-1 0 0,-7-5 0,11 9 0,-16-11 0,-37-22 0,47 32 0,0 0 0,0 1 0,0 0 0,0 0 0,0 1 0,0 0 0,-16-1 0,13 2 0,0 1 0,0 0 0,0 1 0,0 0 0,0 1 0,1 0 0,-1 1 0,0 1 0,1-1 0,0 2 0,0-1 0,0 2 0,1-1 0,0 2 0,0-1 0,-17 16 0,-53 54 0,66-65 30,1 1 0,0 0 0,-11 16 0,19-23-154,1 1 0,0-1 1,1 1-1,0 0 0,0 0 0,0 0 1,0 1-1,1-1 0,0 1 0,1-1 1,-2 9-1,2 0-6702</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13.958"/>
    </inkml:context>
    <inkml:brush xml:id="br0">
      <inkml:brushProperty name="width" value="0.05" units="cm"/>
      <inkml:brushProperty name="height" value="0.05" units="cm"/>
    </inkml:brush>
  </inkml:definitions>
  <inkml:trace contextRef="#ctx0" brushRef="#br0">250 75 24575,'-2'5'0,"0"-1"0,0 0 0,0 0 0,0 0 0,-1 0 0,0 0 0,0-1 0,0 1 0,0-1 0,-1 0 0,1 0 0,-6 4 0,-5 4 0,-23 32 0,-59 88 0,92-126 0,-4 7 0,1 1 0,0 1 0,0-1 0,1 1 0,1 0 0,1 1 0,0-1 0,1 1 0,0-1 0,1 1 0,1 0 0,0 0 0,1 0 0,1 0 0,0 0 0,1 0 0,1 0 0,0-1 0,1 1 0,0-1 0,1 0 0,11 22 0,-7-22 0,0-1 0,1 1 0,1-1 0,0-1 0,0 0 0,1-1 0,19 15 0,-19-19 0,-1-1 0,1 0 0,14 5 0,5 2 0,-11-5 0,1-1 0,0-1 0,0-1 0,1-1 0,-1 0 0,1-2 0,0-1 0,-1 0 0,1-2 0,29-4 0,-41 4 0,0-2 0,0 1 0,-1-1 0,0-1 0,1 0 0,-1 0 0,-1-1 0,1 0 0,-1 0 0,0-1 0,0 0 0,11-11 0,8-11 0,43-56 0,-59 70 0,-3 2 0,0-1 0,-1 1 0,0-1 0,-1-1 0,-1 1 0,0-1 0,0 0 0,3-26 0,-2 3 0,-2 0 0,-2-47 0,-2 76 0,-1 0 0,0 0 0,0-1 0,-1 1 0,0 0 0,-1 1 0,1-1 0,-1 0 0,-1 1 0,0 0 0,0-1 0,-8-10 0,-5-3 0,-1 1 0,-31-27 0,26 26 0,3 3 0,-2 2 0,0 0 0,-1 1 0,0 2 0,-1 0 0,0 2 0,-1 0 0,-49-13 0,65 23 10,1-1 0,-1 1 0,0 0 0,1 1 0,-1 0 0,0 0 0,0 1 0,1 0 0,-1 0 0,1 1 0,-16 6 0,7-2-307,0 1 0,1 1 0,0 1 0,-25 18 0,29-18-6529</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17.812"/>
    </inkml:context>
    <inkml:brush xml:id="br0">
      <inkml:brushProperty name="width" value="0.05" units="cm"/>
      <inkml:brushProperty name="height" value="0.05" units="cm"/>
    </inkml:brush>
  </inkml:definitions>
  <inkml:trace contextRef="#ctx0" brushRef="#br0">728 75 24575,'-1'-2'0,"1"-1"0,-1 0 0,0 1 0,0 0 0,0-1 0,0 1 0,-1-1 0,1 1 0,0 0 0,-1 0 0,0 0 0,1 0 0,-1 0 0,0 0 0,0 0 0,0 1 0,0-1 0,-1 1 0,1 0 0,0-1 0,-5-1 0,-7-3 0,0 0 0,-21-6 0,28 11 0,0-1 0,0 2 0,0-1 0,0 1 0,0 0 0,0 0 0,0 1 0,0 0 0,0 0 0,0 1 0,0 0 0,0 0 0,1 0 0,-10 5 0,-3 3 0,0 1 0,0 1 0,-22 18 0,-83 70 0,10 3 0,28-22 0,78-74 0,1 0 0,0 0 0,0 1 0,0 0 0,1 0 0,0 0 0,1 1 0,0 0 0,1 0 0,-1 0 0,-3 13 0,4-4 0,0 0 0,1 0 0,1 0 0,0 1 0,2 23 0,0-28 0,0 3 0,0 0 0,5 27 0,-3-38 0,-1 0 0,1 0 0,0 0 0,1 0 0,0 0 0,0 0 0,0-1 0,0 0 0,1 1 0,6 5 0,1 1 0,0-1 0,2 0 0,-1-1 0,1 0 0,1-1 0,0-1 0,0 0 0,0-1 0,1 0 0,0-1 0,1-1 0,15 3 0,-1-2 0,0-1 0,0-2 0,0-1 0,0-1 0,47-5 0,-59 0 0,1 0 0,-1-1 0,0-1 0,-1 0 0,29-16 0,24-8 0,-46 21 0,-1-2 0,-1-1 0,24-15 0,-40 23 0,67-31 0,-7 4 0,-31 14 0,-28 15 0,-1-1 0,1 0 0,-1 0 0,0-1 0,0 1 0,0-1 0,8-9 0,-4 2 0,-2 0 0,1-1 0,-1 0 0,-1 0 0,0-1 0,-1 0 0,-1 0 0,0 0 0,0-1 0,4-27 0,-4 13 0,-1 0 0,-2 0 0,0-1 0,-5-42 0,2 63 0,0 1 0,-1 0 0,0 0 0,0 0 0,-1 0 0,0 0 0,0 0 0,-1 0 0,1 1 0,-1 0 0,-1 0 0,1 0 0,-1 0 0,0 1 0,-1 0 0,-9-8 0,-9-5 0,0 2 0,-53-25 0,32 17 0,22 13 0,-1 1 0,-1 0 0,-29-6 0,41 13-341,0 1 0,0 0-1,-16 0 1,4 2-6485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20.732"/>
    </inkml:context>
    <inkml:brush xml:id="br0">
      <inkml:brushProperty name="width" value="0.05" units="cm"/>
      <inkml:brushProperty name="height" value="0.05" units="cm"/>
    </inkml:brush>
  </inkml:definitions>
  <inkml:trace contextRef="#ctx0" brushRef="#br0">42 455 24575,'0'8'0,"-1"0"0,0 0 0,-1 0 0,-3 9 0,-4 30 0,9 215 0,1-256 0,0 1 0,1-1 0,-1 0 0,1 0 0,1 0 0,-1 0 0,1-1 0,0 1 0,0 0 0,1-1 0,-1 0 0,1 0 0,1 0 0,-1-1 0,0 1 0,1-1 0,0 0 0,6 4 0,11 6 0,1 0 0,0-2 0,25 10 0,-28-13 0,-7-4 0,0 0 0,0-1 0,1-1 0,0 0 0,-1-1 0,21 1 0,88-5 0,-45-1 0,-55 3 0,1 1 0,0-2 0,0 0 0,35-7 0,-50 6 0,-1 0 0,0 0 0,0-1 0,0 0 0,-1 0 0,1-1 0,-1 0 0,1 0 0,-1 0 0,-1-1 0,1 0 0,-1 0 0,1-1 0,-1 1 0,4-7 0,3-5 0,4-6 0,25-44 0,-36 58 0,-1 0 0,-1 0 0,0-1 0,0 1 0,-1-1 0,0 0 0,0 0 0,0-18 0,-2 2 0,-1-1 0,-7-36 0,6 54 0,0 0 0,0-1 0,-1 1 0,-1 1 0,1-1 0,-2 0 0,1 1 0,-1 0 0,0 0 0,-8-9 0,-49-58 0,36 41 0,-2 2 0,-1 1 0,-42-35 0,-56-39 0,76 62 0,34 28 0,0 0 0,-1 1 0,0 1 0,-1 0 0,0 2 0,-36-16 0,49 25 0,1 1 0,-1 0 0,0 0 0,0 0 0,0 1 0,0 0 0,0 0 0,0 1 0,0-1 0,0 1 0,-8 3 0,2 0 0,0 0 0,0 1 0,1 1 0,-15 8 0,6-2 0,13-9 0,0 1 0,0 0 0,1 0 0,0 1 0,0 0 0,0 0 0,0 0 0,1 1 0,0 0 0,-5 7 0,5-5 0,1-1 0,1 1 0,-1 0 0,1 0 0,1 0 0,-1 0 0,2 0 0,-1 1 0,1-1 0,0 1 0,1-1 0,-1 1 0,3 10 0,1 4 0,1 0 0,1 0 0,11 34 0,-10-35 0,-1 1 0,4 44 0,-3-16 0,-3-28-1365,-1-4-5461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30.744"/>
    </inkml:context>
    <inkml:brush xml:id="br0">
      <inkml:brushProperty name="width" value="0.1" units="cm"/>
      <inkml:brushProperty name="height" value="0.1" units="cm"/>
      <inkml:brushProperty name="color" value="#66CC00"/>
    </inkml:brush>
  </inkml:definitions>
  <inkml:trace contextRef="#ctx0" brushRef="#br0">1 672 24575,'1'4'0,"0"-1"0,0 1 0,1 0 0,-1-1 0,1 1 0,0-1 0,0 0 0,0 0 0,1 0 0,-1 0 0,5 4 0,5 8 0,34 50 0,2-3 0,96 96 0,-121-135 0,-16-15 0,0-1 0,0 0 0,0 0 0,1-1 0,10 7 0,-15-12 0,0 1 0,0-1 0,0 0 0,0 0 0,0 0 0,0 0 0,0-1 0,0 1 0,0-1 0,0 0 0,0 0 0,0 0 0,1 0 0,-1-1 0,0 1 0,0-1 0,0 1 0,0-1 0,0 0 0,0-1 0,3-1 0,29-17 0,-1-1 0,0-2 0,-2-2 0,31-30 0,18-13 0,-17 16 0,131-96 0,-115 93 0,-2-4 0,-4-2 0,71-75 0,-102 89 0,109-108 0,-119 125 0,1 1 0,67-43 0,-92 66-341,1 1 0,0 0-1,14-4 1,-3 3-6485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353"/>
    </inkml:context>
    <inkml:brush xml:id="br0">
      <inkml:brushProperty name="width" value="0.2" units="cm"/>
      <inkml:brushProperty name="height" value="0.2" units="cm"/>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868"/>
    </inkml:context>
    <inkml:brush xml:id="br0">
      <inkml:brushProperty name="width" value="0.2" units="cm"/>
      <inkml:brushProperty name="height" value="0.2" units="cm"/>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335"/>
    </inkml:context>
    <inkml:brush xml:id="br0">
      <inkml:brushProperty name="width" value="0.2" units="cm"/>
      <inkml:brushProperty name="height" value="0.2" units="cm"/>
    </inkml:brush>
  </inkml:definitions>
  <inkml:trace contextRef="#ctx0" brushRef="#br0">0 0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33:08.140"/>
    </inkml:context>
    <inkml:brush xml:id="br0">
      <inkml:brushProperty name="width" value="0.025" units="cm"/>
      <inkml:brushProperty name="height" value="0.025" units="cm"/>
      <inkml:brushProperty name="color" value="#012A50"/>
    </inkml:brush>
  </inkml:definitions>
  <inkml:trace contextRef="#ctx0" brushRef="#br0">1 147 24575,'9'0'0,"8"-1"0,1 1 0,-1 0 0,1 2 0,-1 0 0,1 1 0,-1 0 0,0 1 0,26 11 0,-29-8 0,6 2 0,40 14 0,-58-23 0,0 0 0,0 0 0,0 1 0,0-1 0,0-1 0,0 1 0,0 0 0,0 0 0,0-1 0,0 1 0,0-1 0,0 0 0,0 0 0,0 1 0,0-1 0,-1 0 0,1-1 0,0 1 0,-1 0 0,1 0 0,-1-1 0,1 1 0,-1-1 0,1 1 0,0-3 0,6-6 0,-1-1 0,-1 1 0,6-15 0,0 3 0,51-73-1365,-47 76-5461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33:10.641"/>
    </inkml:context>
    <inkml:brush xml:id="br0">
      <inkml:brushProperty name="width" value="0.025" units="cm"/>
      <inkml:brushProperty name="height" value="0.025" units="cm"/>
      <inkml:brushProperty name="color" value="#012A50"/>
    </inkml:brush>
  </inkml:definitions>
  <inkml:trace contextRef="#ctx0" brushRef="#br0">1 108 24575,'10'11'0,"0"0"0,-1 1 0,-1 0 0,0 1 0,11 21 0,2 2 0,-20-33 0,0 0 0,1-1 0,-1 1 0,1-1 0,0 1 0,0-1 0,0 0 0,0 0 0,0 0 0,0 0 0,0 0 0,1 0 0,-1-1 0,1 1 0,-1-1 0,1 0 0,0 1 0,0-1 0,-1-1 0,1 1 0,0 0 0,0-1 0,0 1 0,0-1 0,0 0 0,0 0 0,0 0 0,0 0 0,0 0 0,-1-1 0,5 0 0,-1-2 0,0 1 0,0-1 0,-1-1 0,1 1 0,-1-1 0,1 0 0,-1 0 0,0 0 0,0-1 0,-1 1 0,0-1 0,8-11 0,31-50-17,-19 27-657,45-52 0,-54 73-6152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991"/>
    </inkml:context>
    <inkml:brush xml:id="br0">
      <inkml:brushProperty name="width" value="0.2" units="cm"/>
      <inkml:brushProperty name="height" value="0.2" units="cm"/>
    </inkml:brush>
  </inkml:definitions>
  <inkml:trace contextRef="#ctx0" brushRef="#br0">0 0 24575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10T14:33:12.564"/>
    </inkml:context>
    <inkml:brush xml:id="br0">
      <inkml:brushProperty name="width" value="0.025" units="cm"/>
      <inkml:brushProperty name="height" value="0.025" units="cm"/>
      <inkml:brushProperty name="color" value="#012A50"/>
    </inkml:brush>
  </inkml:definitions>
  <inkml:trace contextRef="#ctx0" brushRef="#br0">1 58 24575,'6'1'0,"1"0"0,-1 0 0,1 1 0,-1 0 0,0 0 0,0 1 0,0 0 0,0 0 0,0 0 0,-1 1 0,1-1 0,-1 1 0,0 1 0,0-1 0,0 1 0,-1 0 0,0 0 0,0 0 0,6 9 0,2 4 0,-1 1 0,-1 0 0,0 1 0,12 35 0,-12-16 0,-8-28 0,1 1 0,1-1 0,0 0 0,0-1 0,6 11 0,-10-20 0,1 0 0,-1 0 0,1 0 0,0-1 0,-1 1 0,1 0 0,0 0 0,-1-1 0,1 1 0,0 0 0,0-1 0,-1 1 0,1-1 0,0 1 0,0-1 0,0 0 0,0 1 0,0-1 0,0 0 0,0 1 0,0-1 0,0 0 0,0 0 0,0 0 0,0 0 0,0 0 0,0 0 0,1 0 0,1-1 0,0 0 0,0-1 0,-1 1 0,1 0 0,-1-1 0,1 1 0,-1-1 0,0 0 0,0 0 0,3-2 0,2-4 0,0 0 0,0-1 0,0 0 0,8-16 0,94-203 0,-99 200 9,-9 22-206,1 1 1,0-1 0,0 0 0,1 1-1,0 0 1,6-10 0,0 5-6630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1da8adc6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d1da8adc6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0022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0681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28198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916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912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841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4955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9935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765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20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900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56981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4889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2118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1430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1123f29fd04_0_3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1123f29fd04_0_3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10e0058881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10e0058881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8564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e0058881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e005888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841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445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e0058881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e005888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08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165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9"/>
        <p:cNvGrpSpPr/>
        <p:nvPr/>
      </p:nvGrpSpPr>
      <p:grpSpPr>
        <a:xfrm>
          <a:off x="0" y="0"/>
          <a:ext cx="0" cy="0"/>
          <a:chOff x="0" y="0"/>
          <a:chExt cx="0" cy="0"/>
        </a:xfrm>
      </p:grpSpPr>
      <p:sp>
        <p:nvSpPr>
          <p:cNvPr id="4250" name="Google Shape;4250;g1123f29fd04_0_5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1" name="Google Shape;4251;g1123f29fd04_0_5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8144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82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245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680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09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1da8adc6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1da8adc6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03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1da8adc6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1da8adc6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926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08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096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060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13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508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142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709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597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4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6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691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79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6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31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5454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840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10e005888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4" name="Google Shape;3814;g10e005888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lphaLcPeriod"/>
            </a:pPr>
            <a:r>
              <a:rPr lang="en-GB" dirty="0"/>
              <a:t>5 · 996 = 4980</a:t>
            </a:r>
          </a:p>
          <a:p>
            <a:pPr marL="228600" lvl="0" indent="-228600" algn="l" rtl="0">
              <a:spcBef>
                <a:spcPts val="0"/>
              </a:spcBef>
              <a:spcAft>
                <a:spcPts val="0"/>
              </a:spcAft>
              <a:buAutoNum type="alphaLcPeriod"/>
            </a:pPr>
            <a:r>
              <a:rPr lang="en-GB" dirty="0"/>
              <a:t>1 · 996 = 996</a:t>
            </a:r>
          </a:p>
          <a:p>
            <a:pPr marL="228600" lvl="0" indent="-228600" algn="l" rtl="0">
              <a:spcBef>
                <a:spcPts val="0"/>
              </a:spcBef>
              <a:spcAft>
                <a:spcPts val="0"/>
              </a:spcAft>
              <a:buAutoNum type="alphaLcPeriod"/>
            </a:pPr>
            <a:r>
              <a:rPr lang="en-GB" dirty="0"/>
              <a:t>2 · 996 = 1, 992</a:t>
            </a:r>
            <a:endParaRPr dirty="0"/>
          </a:p>
        </p:txBody>
      </p:sp>
    </p:spTree>
    <p:extLst>
      <p:ext uri="{BB962C8B-B14F-4D97-AF65-F5344CB8AC3E}">
        <p14:creationId xmlns:p14="http://schemas.microsoft.com/office/powerpoint/2010/main" val="326946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100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33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425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1da8adc6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1da8adc6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0522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62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0638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1294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783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388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4173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57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709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830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19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7398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613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30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1122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16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d1da8adc63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d1da8adc63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9932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3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4913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731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294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00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1225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3511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3196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271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65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1339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5607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0478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216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6355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7056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6963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511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894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4258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201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4400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10e005888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4" name="Google Shape;3814;g10e005888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870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495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59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7934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773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7867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7883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3905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46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942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99142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5613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9354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068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14527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5434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7591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10e005888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4" name="Google Shape;3814;g10e005888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123f29fd04_0_2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123f29fd04_0_2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8188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4399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5606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95523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4925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79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30275" y="799475"/>
            <a:ext cx="5895000" cy="1028700"/>
          </a:xfrm>
          <a:prstGeom prst="rect">
            <a:avLst/>
          </a:prstGeom>
        </p:spPr>
        <p:txBody>
          <a:bodyPr spcFirstLastPara="1" wrap="square" lIns="91425" tIns="91425" rIns="91425" bIns="91425" anchor="ctr" anchorCtr="0">
            <a:noAutofit/>
          </a:bodyPr>
          <a:lstStyle>
            <a:lvl1pPr lvl="0" algn="r" rtl="0">
              <a:spcBef>
                <a:spcPts val="1100"/>
              </a:spcBef>
              <a:spcAft>
                <a:spcPts val="0"/>
              </a:spcAft>
              <a:buClr>
                <a:srgbClr val="191919"/>
              </a:buClr>
              <a:buSzPts val="5200"/>
              <a:buFont typeface="Raleway"/>
              <a:buNone/>
              <a:defRPr sz="3400">
                <a:latin typeface="Raleway"/>
                <a:ea typeface="Raleway"/>
                <a:cs typeface="Raleway"/>
                <a:sym typeface="Raleway"/>
              </a:defRPr>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98175" y="3793125"/>
            <a:ext cx="4012200" cy="3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1421575" y="2031963"/>
            <a:ext cx="6803700" cy="849000"/>
          </a:xfrm>
          <a:prstGeom prst="rect">
            <a:avLst/>
          </a:prstGeom>
        </p:spPr>
        <p:txBody>
          <a:bodyPr spcFirstLastPara="1" wrap="square" lIns="91425" tIns="91425" rIns="91425" bIns="91425" anchor="ctr" anchorCtr="0">
            <a:noAutofit/>
          </a:bodyPr>
          <a:lstStyle>
            <a:lvl1pPr lvl="0" algn="r" rtl="0">
              <a:spcBef>
                <a:spcPts val="1100"/>
              </a:spcBef>
              <a:spcAft>
                <a:spcPts val="0"/>
              </a:spcAft>
              <a:buClr>
                <a:srgbClr val="191919"/>
              </a:buClr>
              <a:buSzPts val="5200"/>
              <a:buNone/>
              <a:defRPr sz="6000"/>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 name="Google Shape;13;p2"/>
          <p:cNvSpPr txBox="1">
            <a:spLocks noGrp="1"/>
          </p:cNvSpPr>
          <p:nvPr>
            <p:ph type="subTitle" idx="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4" name="Google Shape;14;p2"/>
          <p:cNvGrpSpPr/>
          <p:nvPr/>
        </p:nvGrpSpPr>
        <p:grpSpPr>
          <a:xfrm>
            <a:off x="-28650" y="272100"/>
            <a:ext cx="9201300" cy="4599300"/>
            <a:chOff x="-28650" y="272100"/>
            <a:chExt cx="9201300" cy="4599300"/>
          </a:xfrm>
        </p:grpSpPr>
        <p:cxnSp>
          <p:nvCxnSpPr>
            <p:cNvPr id="15" name="Google Shape;15;p2"/>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16;p2"/>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17;p2"/>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18;p2"/>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278"/>
        <p:cNvGrpSpPr/>
        <p:nvPr/>
      </p:nvGrpSpPr>
      <p:grpSpPr>
        <a:xfrm>
          <a:off x="0" y="0"/>
          <a:ext cx="0" cy="0"/>
          <a:chOff x="0" y="0"/>
          <a:chExt cx="0" cy="0"/>
        </a:xfrm>
      </p:grpSpPr>
      <p:sp>
        <p:nvSpPr>
          <p:cNvPr id="279" name="Google Shape;279;p19"/>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19"/>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1" name="Google Shape;281;p19"/>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2" name="Google Shape;282;p19"/>
          <p:cNvSpPr txBox="1">
            <a:spLocks noGrp="1"/>
          </p:cNvSpPr>
          <p:nvPr>
            <p:ph type="subTitle" idx="3"/>
          </p:nvPr>
        </p:nvSpPr>
        <p:spPr>
          <a:xfrm>
            <a:off x="820050" y="2155275"/>
            <a:ext cx="4836000" cy="22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283" name="Google Shape;283;p19"/>
          <p:cNvGrpSpPr/>
          <p:nvPr/>
        </p:nvGrpSpPr>
        <p:grpSpPr>
          <a:xfrm>
            <a:off x="-28650" y="272100"/>
            <a:ext cx="9201300" cy="4599300"/>
            <a:chOff x="-28650" y="272100"/>
            <a:chExt cx="9201300" cy="4599300"/>
          </a:xfrm>
        </p:grpSpPr>
        <p:cxnSp>
          <p:nvCxnSpPr>
            <p:cNvPr id="284" name="Google Shape;284;p1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85" name="Google Shape;285;p1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86" name="Google Shape;286;p1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87" name="Google Shape;287;p1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1012763"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4"/>
          <p:cNvSpPr txBox="1">
            <a:spLocks noGrp="1"/>
          </p:cNvSpPr>
          <p:nvPr>
            <p:ph type="subTitle" idx="1"/>
          </p:nvPr>
        </p:nvSpPr>
        <p:spPr>
          <a:xfrm>
            <a:off x="1012763"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4"/>
          <p:cNvSpPr txBox="1">
            <a:spLocks noGrp="1"/>
          </p:cNvSpPr>
          <p:nvPr>
            <p:ph type="title" idx="2"/>
          </p:nvPr>
        </p:nvSpPr>
        <p:spPr>
          <a:xfrm>
            <a:off x="3403800"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4"/>
          <p:cNvSpPr txBox="1">
            <a:spLocks noGrp="1"/>
          </p:cNvSpPr>
          <p:nvPr>
            <p:ph type="subTitle" idx="3"/>
          </p:nvPr>
        </p:nvSpPr>
        <p:spPr>
          <a:xfrm>
            <a:off x="3403800"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4"/>
          <p:cNvSpPr txBox="1">
            <a:spLocks noGrp="1"/>
          </p:cNvSpPr>
          <p:nvPr>
            <p:ph type="title" idx="4"/>
          </p:nvPr>
        </p:nvSpPr>
        <p:spPr>
          <a:xfrm>
            <a:off x="5794838"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4"/>
          <p:cNvSpPr txBox="1">
            <a:spLocks noGrp="1"/>
          </p:cNvSpPr>
          <p:nvPr>
            <p:ph type="subTitle" idx="5"/>
          </p:nvPr>
        </p:nvSpPr>
        <p:spPr>
          <a:xfrm>
            <a:off x="5794838"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4"/>
          <p:cNvSpPr txBox="1">
            <a:spLocks noGrp="1"/>
          </p:cNvSpPr>
          <p:nvPr>
            <p:ph type="title" idx="6"/>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9" name="Google Shape;359;p24"/>
          <p:cNvSpPr txBox="1">
            <a:spLocks noGrp="1"/>
          </p:cNvSpPr>
          <p:nvPr>
            <p:ph type="subTitle" idx="7"/>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60" name="Google Shape;360;p24"/>
          <p:cNvSpPr txBox="1">
            <a:spLocks noGrp="1"/>
          </p:cNvSpPr>
          <p:nvPr>
            <p:ph type="subTitle" idx="8"/>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61" name="Google Shape;361;p24"/>
          <p:cNvGrpSpPr/>
          <p:nvPr/>
        </p:nvGrpSpPr>
        <p:grpSpPr>
          <a:xfrm>
            <a:off x="-28650" y="272100"/>
            <a:ext cx="9201300" cy="4599300"/>
            <a:chOff x="-28650" y="272100"/>
            <a:chExt cx="9201300" cy="4599300"/>
          </a:xfrm>
        </p:grpSpPr>
        <p:cxnSp>
          <p:nvCxnSpPr>
            <p:cNvPr id="362" name="Google Shape;362;p2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63" name="Google Shape;363;p2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64" name="Google Shape;364;p2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65" name="Google Shape;365;p2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bg>
      <p:bgPr>
        <a:blipFill>
          <a:blip r:embed="rId2">
            <a:alphaModFix/>
          </a:blip>
          <a:stretch>
            <a:fillRect/>
          </a:stretch>
        </a:blipFill>
        <a:effectLst/>
      </p:bgPr>
    </p:bg>
    <p:spTree>
      <p:nvGrpSpPr>
        <p:cNvPr id="1" name="Shape 460"/>
        <p:cNvGrpSpPr/>
        <p:nvPr/>
      </p:nvGrpSpPr>
      <p:grpSpPr>
        <a:xfrm>
          <a:off x="0" y="0"/>
          <a:ext cx="0" cy="0"/>
          <a:chOff x="0" y="0"/>
          <a:chExt cx="0" cy="0"/>
        </a:xfrm>
      </p:grpSpPr>
      <p:sp>
        <p:nvSpPr>
          <p:cNvPr id="461" name="Google Shape;461;p29"/>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62" name="Google Shape;462;p29"/>
          <p:cNvGrpSpPr/>
          <p:nvPr/>
        </p:nvGrpSpPr>
        <p:grpSpPr>
          <a:xfrm>
            <a:off x="7456806" y="4605318"/>
            <a:ext cx="975187" cy="156026"/>
            <a:chOff x="6804851" y="2564100"/>
            <a:chExt cx="748474" cy="119744"/>
          </a:xfrm>
        </p:grpSpPr>
        <p:sp>
          <p:nvSpPr>
            <p:cNvPr id="463" name="Google Shape;463;p29"/>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9"/>
            <p:cNvGrpSpPr/>
            <p:nvPr/>
          </p:nvGrpSpPr>
          <p:grpSpPr>
            <a:xfrm>
              <a:off x="6832025" y="2584483"/>
              <a:ext cx="431484" cy="82416"/>
              <a:chOff x="6832025" y="2584483"/>
              <a:chExt cx="431484" cy="82416"/>
            </a:xfrm>
          </p:grpSpPr>
          <p:sp>
            <p:nvSpPr>
              <p:cNvPr id="465" name="Google Shape;465;p2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29"/>
          <p:cNvGrpSpPr/>
          <p:nvPr/>
        </p:nvGrpSpPr>
        <p:grpSpPr>
          <a:xfrm>
            <a:off x="7456831" y="4605318"/>
            <a:ext cx="975170" cy="156026"/>
            <a:chOff x="7456831" y="4605318"/>
            <a:chExt cx="975170" cy="156026"/>
          </a:xfrm>
        </p:grpSpPr>
        <p:sp>
          <p:nvSpPr>
            <p:cNvPr id="474" name="Google Shape;474;p29"/>
            <p:cNvSpPr/>
            <p:nvPr/>
          </p:nvSpPr>
          <p:spPr>
            <a:xfrm>
              <a:off x="7456831"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a:off x="7492236" y="4631877"/>
              <a:ext cx="562181" cy="107388"/>
              <a:chOff x="6832025" y="2584483"/>
              <a:chExt cx="431484" cy="82416"/>
            </a:xfrm>
          </p:grpSpPr>
          <p:sp>
            <p:nvSpPr>
              <p:cNvPr id="476" name="Google Shape;476;p2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 name="Google Shape;484;p29"/>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85" name="Google Shape;485;p29"/>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86" name="Google Shape;486;p29"/>
          <p:cNvGrpSpPr/>
          <p:nvPr/>
        </p:nvGrpSpPr>
        <p:grpSpPr>
          <a:xfrm>
            <a:off x="-28650" y="272100"/>
            <a:ext cx="9201300" cy="4599300"/>
            <a:chOff x="-28650" y="272100"/>
            <a:chExt cx="9201300" cy="4599300"/>
          </a:xfrm>
        </p:grpSpPr>
        <p:cxnSp>
          <p:nvCxnSpPr>
            <p:cNvPr id="487" name="Google Shape;487;p2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88" name="Google Shape;488;p2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89" name="Google Shape;489;p2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0" name="Google Shape;490;p2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p30"/>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3" name="Google Shape;493;p30"/>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94" name="Google Shape;494;p30"/>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95" name="Google Shape;495;p30"/>
          <p:cNvGrpSpPr/>
          <p:nvPr/>
        </p:nvGrpSpPr>
        <p:grpSpPr>
          <a:xfrm>
            <a:off x="-28650" y="272100"/>
            <a:ext cx="9201300" cy="4599300"/>
            <a:chOff x="-28650" y="272100"/>
            <a:chExt cx="9201300" cy="4599300"/>
          </a:xfrm>
        </p:grpSpPr>
        <p:cxnSp>
          <p:nvCxnSpPr>
            <p:cNvPr id="496" name="Google Shape;496;p3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97" name="Google Shape;497;p3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8" name="Google Shape;498;p3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9" name="Google Shape;499;p3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7" name="Google Shape;527;p32"/>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28" name="Google Shape;528;p32"/>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29" name="Google Shape;529;p32"/>
          <p:cNvGrpSpPr/>
          <p:nvPr/>
        </p:nvGrpSpPr>
        <p:grpSpPr>
          <a:xfrm>
            <a:off x="-28650" y="272100"/>
            <a:ext cx="9201300" cy="4599300"/>
            <a:chOff x="-28650" y="272100"/>
            <a:chExt cx="9201300" cy="4599300"/>
          </a:xfrm>
        </p:grpSpPr>
        <p:cxnSp>
          <p:nvCxnSpPr>
            <p:cNvPr id="530" name="Google Shape;530;p32"/>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31" name="Google Shape;531;p32"/>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32" name="Google Shape;532;p32"/>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33" name="Google Shape;533;p32"/>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554"/>
        <p:cNvGrpSpPr/>
        <p:nvPr/>
      </p:nvGrpSpPr>
      <p:grpSpPr>
        <a:xfrm>
          <a:off x="0" y="0"/>
          <a:ext cx="0" cy="0"/>
          <a:chOff x="0" y="0"/>
          <a:chExt cx="0" cy="0"/>
        </a:xfrm>
      </p:grpSpPr>
      <p:sp>
        <p:nvSpPr>
          <p:cNvPr id="555" name="Google Shape;555;p34"/>
          <p:cNvSpPr txBox="1">
            <a:spLocks noGrp="1"/>
          </p:cNvSpPr>
          <p:nvPr>
            <p:ph type="ctrTitle"/>
          </p:nvPr>
        </p:nvSpPr>
        <p:spPr>
          <a:xfrm>
            <a:off x="3676575" y="667313"/>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6" name="Google Shape;556;p34"/>
          <p:cNvSpPr txBox="1">
            <a:spLocks noGrp="1"/>
          </p:cNvSpPr>
          <p:nvPr>
            <p:ph type="subTitle" idx="1"/>
          </p:nvPr>
        </p:nvSpPr>
        <p:spPr>
          <a:xfrm>
            <a:off x="3671700" y="1586850"/>
            <a:ext cx="4293900" cy="12180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57" name="Google Shape;557;p34"/>
          <p:cNvSpPr txBox="1"/>
          <p:nvPr/>
        </p:nvSpPr>
        <p:spPr>
          <a:xfrm>
            <a:off x="3503025" y="3841825"/>
            <a:ext cx="4631100" cy="4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DM Sans"/>
                <a:ea typeface="DM Sans"/>
                <a:cs typeface="DM Sans"/>
                <a:sym typeface="DM Sans"/>
              </a:rPr>
              <a:t>CREDITS: This presentation template was created by </a:t>
            </a:r>
            <a:r>
              <a:rPr lang="en" sz="1100" b="1">
                <a:uFill>
                  <a:noFill/>
                </a:uFill>
                <a:latin typeface="DM Sans"/>
                <a:ea typeface="DM Sans"/>
                <a:cs typeface="DM Sans"/>
                <a:sym typeface="DM Sans"/>
                <a:hlinkClick r:id="rId3"/>
              </a:rPr>
              <a:t>Slidesgo</a:t>
            </a:r>
            <a:r>
              <a:rPr lang="en" sz="1100">
                <a:latin typeface="DM Sans"/>
                <a:ea typeface="DM Sans"/>
                <a:cs typeface="DM Sans"/>
                <a:sym typeface="DM Sans"/>
              </a:rPr>
              <a:t>, including icons by </a:t>
            </a:r>
            <a:r>
              <a:rPr lang="en" sz="1100" b="1">
                <a:uFill>
                  <a:noFill/>
                </a:uFill>
                <a:latin typeface="DM Sans"/>
                <a:ea typeface="DM Sans"/>
                <a:cs typeface="DM Sans"/>
                <a:sym typeface="DM Sans"/>
                <a:hlinkClick r:id="rId4"/>
              </a:rPr>
              <a:t>Flaticon</a:t>
            </a:r>
            <a:r>
              <a:rPr lang="en" sz="1100">
                <a:latin typeface="DM Sans"/>
                <a:ea typeface="DM Sans"/>
                <a:cs typeface="DM Sans"/>
                <a:sym typeface="DM Sans"/>
              </a:rPr>
              <a:t> and infographics &amp; images by </a:t>
            </a:r>
            <a:r>
              <a:rPr lang="en" sz="1100" b="1">
                <a:uFill>
                  <a:noFill/>
                </a:uFill>
                <a:latin typeface="DM Sans"/>
                <a:ea typeface="DM Sans"/>
                <a:cs typeface="DM Sans"/>
                <a:sym typeface="DM Sans"/>
                <a:hlinkClick r:id="rId5"/>
              </a:rPr>
              <a:t>Freepik</a:t>
            </a:r>
            <a:endParaRPr sz="1100" b="1">
              <a:latin typeface="DM Sans"/>
              <a:ea typeface="DM Sans"/>
              <a:cs typeface="DM Sans"/>
              <a:sym typeface="DM Sans"/>
            </a:endParaRPr>
          </a:p>
        </p:txBody>
      </p:sp>
      <p:sp>
        <p:nvSpPr>
          <p:cNvPr id="558" name="Google Shape;558;p34"/>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59" name="Google Shape;559;p34"/>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60" name="Google Shape;560;p34"/>
          <p:cNvGrpSpPr/>
          <p:nvPr/>
        </p:nvGrpSpPr>
        <p:grpSpPr>
          <a:xfrm>
            <a:off x="-28650" y="272100"/>
            <a:ext cx="9201300" cy="4599300"/>
            <a:chOff x="-28650" y="272100"/>
            <a:chExt cx="9201300" cy="4599300"/>
          </a:xfrm>
        </p:grpSpPr>
        <p:cxnSp>
          <p:nvCxnSpPr>
            <p:cNvPr id="561" name="Google Shape;561;p3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62" name="Google Shape;562;p3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63" name="Google Shape;563;p3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64" name="Google Shape;564;p3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5"/>
        <p:cNvGrpSpPr/>
        <p:nvPr/>
      </p:nvGrpSpPr>
      <p:grpSpPr>
        <a:xfrm>
          <a:off x="0" y="0"/>
          <a:ext cx="0" cy="0"/>
          <a:chOff x="0" y="0"/>
          <a:chExt cx="0" cy="0"/>
        </a:xfrm>
      </p:grpSpPr>
      <p:cxnSp>
        <p:nvCxnSpPr>
          <p:cNvPr id="566" name="Google Shape;566;p3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nvGrpSpPr>
          <p:cNvPr id="567" name="Google Shape;567;p35"/>
          <p:cNvGrpSpPr/>
          <p:nvPr/>
        </p:nvGrpSpPr>
        <p:grpSpPr>
          <a:xfrm>
            <a:off x="7743206" y="4046953"/>
            <a:ext cx="616248" cy="615772"/>
            <a:chOff x="8346306" y="4043753"/>
            <a:chExt cx="616248" cy="615772"/>
          </a:xfrm>
        </p:grpSpPr>
        <p:sp>
          <p:nvSpPr>
            <p:cNvPr id="568" name="Google Shape;568;p35"/>
            <p:cNvSpPr/>
            <p:nvPr/>
          </p:nvSpPr>
          <p:spPr>
            <a:xfrm>
              <a:off x="8446318" y="415781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8478434" y="425341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8820291" y="420525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8905948" y="419835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8905948" y="419835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8863120" y="419760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5"/>
            <p:cNvGrpSpPr/>
            <p:nvPr/>
          </p:nvGrpSpPr>
          <p:grpSpPr>
            <a:xfrm>
              <a:off x="8346306" y="4043753"/>
              <a:ext cx="516235" cy="501709"/>
              <a:chOff x="8346306" y="4043753"/>
              <a:chExt cx="516235" cy="501709"/>
            </a:xfrm>
          </p:grpSpPr>
          <p:sp>
            <p:nvSpPr>
              <p:cNvPr id="575" name="Google Shape;575;p35"/>
              <p:cNvSpPr/>
              <p:nvPr/>
            </p:nvSpPr>
            <p:spPr>
              <a:xfrm>
                <a:off x="8346306" y="4043753"/>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8378422" y="4139351"/>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8720279" y="4091188"/>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8805936" y="4084289"/>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8805936" y="4084289"/>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8763107" y="4083540"/>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 name="Google Shape;581;p35"/>
          <p:cNvGrpSpPr/>
          <p:nvPr/>
        </p:nvGrpSpPr>
        <p:grpSpPr>
          <a:xfrm>
            <a:off x="828750" y="4162788"/>
            <a:ext cx="739738" cy="499927"/>
            <a:chOff x="8009738" y="444900"/>
            <a:chExt cx="739738" cy="499927"/>
          </a:xfrm>
        </p:grpSpPr>
        <p:grpSp>
          <p:nvGrpSpPr>
            <p:cNvPr id="582" name="Google Shape;582;p35"/>
            <p:cNvGrpSpPr/>
            <p:nvPr/>
          </p:nvGrpSpPr>
          <p:grpSpPr>
            <a:xfrm>
              <a:off x="8114513" y="444900"/>
              <a:ext cx="634963" cy="406652"/>
              <a:chOff x="8114513" y="444900"/>
              <a:chExt cx="634963" cy="406652"/>
            </a:xfrm>
          </p:grpSpPr>
          <p:sp>
            <p:nvSpPr>
              <p:cNvPr id="583" name="Google Shape;583;p35"/>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5"/>
            <p:cNvGrpSpPr/>
            <p:nvPr/>
          </p:nvGrpSpPr>
          <p:grpSpPr>
            <a:xfrm>
              <a:off x="8009738" y="538175"/>
              <a:ext cx="634963" cy="406652"/>
              <a:chOff x="8009738" y="538175"/>
              <a:chExt cx="634963" cy="406652"/>
            </a:xfrm>
          </p:grpSpPr>
          <p:sp>
            <p:nvSpPr>
              <p:cNvPr id="588" name="Google Shape;588;p35"/>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 name="Google Shape;592;p35"/>
          <p:cNvGrpSpPr/>
          <p:nvPr/>
        </p:nvGrpSpPr>
        <p:grpSpPr>
          <a:xfrm>
            <a:off x="7803674" y="274350"/>
            <a:ext cx="740253" cy="263814"/>
            <a:chOff x="8146574" y="4473425"/>
            <a:chExt cx="740253" cy="263814"/>
          </a:xfrm>
        </p:grpSpPr>
        <p:sp>
          <p:nvSpPr>
            <p:cNvPr id="593" name="Google Shape;593;p35"/>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5"/>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98" name="Google Shape;598;p35"/>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99" name="Google Shape;599;p35"/>
          <p:cNvGrpSpPr/>
          <p:nvPr/>
        </p:nvGrpSpPr>
        <p:grpSpPr>
          <a:xfrm>
            <a:off x="999064" y="-1277365"/>
            <a:ext cx="3457467" cy="2307086"/>
            <a:chOff x="999064" y="-1277365"/>
            <a:chExt cx="3457467" cy="2307086"/>
          </a:xfrm>
        </p:grpSpPr>
        <p:sp>
          <p:nvSpPr>
            <p:cNvPr id="600" name="Google Shape;600;p35"/>
            <p:cNvSpPr/>
            <p:nvPr/>
          </p:nvSpPr>
          <p:spPr>
            <a:xfrm>
              <a:off x="999064" y="-1277365"/>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999064"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999064"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1378622"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1378622"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1764101"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1764101"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2143525"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2143525"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2523083"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2523083"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2908562"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p:nvPr/>
          </p:nvSpPr>
          <p:spPr>
            <a:xfrm>
              <a:off x="2908562"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3288120"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3288120"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3673599"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3673599"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4053158"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4053158"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010904" y="-897806"/>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1010904" y="-897806"/>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1010904" y="-512328"/>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1010904" y="-512328"/>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1010904" y="-13276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1010904" y="-13276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1010904" y="632268"/>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1010904" y="632268"/>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5"/>
          <p:cNvGrpSpPr/>
          <p:nvPr/>
        </p:nvGrpSpPr>
        <p:grpSpPr>
          <a:xfrm>
            <a:off x="-28650" y="272100"/>
            <a:ext cx="9201300" cy="4599300"/>
            <a:chOff x="-28650" y="272100"/>
            <a:chExt cx="9201300" cy="4599300"/>
          </a:xfrm>
        </p:grpSpPr>
        <p:cxnSp>
          <p:nvCxnSpPr>
            <p:cNvPr id="628" name="Google Shape;628;p3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29" name="Google Shape;629;p3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30" name="Google Shape;630;p3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31" name="Google Shape;631;p3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8">
    <p:bg>
      <p:bgPr>
        <a:blipFill>
          <a:blip r:embed="rId2">
            <a:alphaModFix/>
          </a:blip>
          <a:stretch>
            <a:fillRect/>
          </a:stretch>
        </a:blipFill>
        <a:effectLst/>
      </p:bgPr>
    </p:bg>
    <p:spTree>
      <p:nvGrpSpPr>
        <p:cNvPr id="1" name="Shape 632"/>
        <p:cNvGrpSpPr/>
        <p:nvPr/>
      </p:nvGrpSpPr>
      <p:grpSpPr>
        <a:xfrm>
          <a:off x="0" y="0"/>
          <a:ext cx="0" cy="0"/>
          <a:chOff x="0" y="0"/>
          <a:chExt cx="0" cy="0"/>
        </a:xfrm>
      </p:grpSpPr>
      <p:cxnSp>
        <p:nvCxnSpPr>
          <p:cNvPr id="633" name="Google Shape;633;p3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nvGrpSpPr>
          <p:cNvPr id="634" name="Google Shape;634;p36"/>
          <p:cNvGrpSpPr/>
          <p:nvPr/>
        </p:nvGrpSpPr>
        <p:grpSpPr>
          <a:xfrm>
            <a:off x="7485021" y="4115951"/>
            <a:ext cx="884879" cy="593594"/>
            <a:chOff x="7547121" y="4126026"/>
            <a:chExt cx="884879" cy="593594"/>
          </a:xfrm>
        </p:grpSpPr>
        <p:grpSp>
          <p:nvGrpSpPr>
            <p:cNvPr id="635" name="Google Shape;635;p36"/>
            <p:cNvGrpSpPr/>
            <p:nvPr/>
          </p:nvGrpSpPr>
          <p:grpSpPr>
            <a:xfrm>
              <a:off x="7547121" y="4126026"/>
              <a:ext cx="807768" cy="501969"/>
              <a:chOff x="7868946" y="4011726"/>
              <a:chExt cx="807768" cy="501969"/>
            </a:xfrm>
          </p:grpSpPr>
          <p:sp>
            <p:nvSpPr>
              <p:cNvPr id="636" name="Google Shape;636;p36"/>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6"/>
            <p:cNvGrpSpPr/>
            <p:nvPr/>
          </p:nvGrpSpPr>
          <p:grpSpPr>
            <a:xfrm>
              <a:off x="7623321" y="4217651"/>
              <a:ext cx="808679" cy="501969"/>
              <a:chOff x="6592596" y="2373026"/>
              <a:chExt cx="808679" cy="501969"/>
            </a:xfrm>
          </p:grpSpPr>
          <p:sp>
            <p:nvSpPr>
              <p:cNvPr id="641" name="Google Shape;641;p36"/>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36"/>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46" name="Google Shape;646;p36"/>
          <p:cNvGrpSpPr/>
          <p:nvPr/>
        </p:nvGrpSpPr>
        <p:grpSpPr>
          <a:xfrm>
            <a:off x="828747" y="484279"/>
            <a:ext cx="605939" cy="733425"/>
            <a:chOff x="7743897" y="444129"/>
            <a:chExt cx="605939" cy="733425"/>
          </a:xfrm>
        </p:grpSpPr>
        <p:grpSp>
          <p:nvGrpSpPr>
            <p:cNvPr id="647" name="Google Shape;647;p36"/>
            <p:cNvGrpSpPr/>
            <p:nvPr/>
          </p:nvGrpSpPr>
          <p:grpSpPr>
            <a:xfrm>
              <a:off x="7743897" y="600104"/>
              <a:ext cx="444014" cy="577450"/>
              <a:chOff x="7743897" y="600104"/>
              <a:chExt cx="444014" cy="577450"/>
            </a:xfrm>
          </p:grpSpPr>
          <p:sp>
            <p:nvSpPr>
              <p:cNvPr id="648" name="Google Shape;648;p36"/>
              <p:cNvSpPr/>
              <p:nvPr/>
            </p:nvSpPr>
            <p:spPr>
              <a:xfrm>
                <a:off x="7743897" y="60010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8077480" y="60010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6"/>
              <p:cNvCxnSpPr/>
              <p:nvPr/>
            </p:nvCxnSpPr>
            <p:spPr>
              <a:xfrm>
                <a:off x="7809313" y="83401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1" name="Google Shape;651;p36"/>
              <p:cNvCxnSpPr/>
              <p:nvPr/>
            </p:nvCxnSpPr>
            <p:spPr>
              <a:xfrm>
                <a:off x="7809313" y="88883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2" name="Google Shape;652;p36"/>
              <p:cNvCxnSpPr/>
              <p:nvPr/>
            </p:nvCxnSpPr>
            <p:spPr>
              <a:xfrm>
                <a:off x="7809313" y="941088"/>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53" name="Google Shape;653;p36"/>
            <p:cNvGrpSpPr/>
            <p:nvPr/>
          </p:nvGrpSpPr>
          <p:grpSpPr>
            <a:xfrm>
              <a:off x="7824860" y="522117"/>
              <a:ext cx="444014" cy="577450"/>
              <a:chOff x="2255047" y="690567"/>
              <a:chExt cx="444014" cy="577450"/>
            </a:xfrm>
          </p:grpSpPr>
          <p:sp>
            <p:nvSpPr>
              <p:cNvPr id="654" name="Google Shape;654;p36"/>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6"/>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7" name="Google Shape;657;p36"/>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8" name="Google Shape;658;p36"/>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59" name="Google Shape;659;p36"/>
            <p:cNvGrpSpPr/>
            <p:nvPr/>
          </p:nvGrpSpPr>
          <p:grpSpPr>
            <a:xfrm>
              <a:off x="7905822" y="444129"/>
              <a:ext cx="444014" cy="577450"/>
              <a:chOff x="2255047" y="690567"/>
              <a:chExt cx="444014" cy="577450"/>
            </a:xfrm>
          </p:grpSpPr>
          <p:sp>
            <p:nvSpPr>
              <p:cNvPr id="660" name="Google Shape;660;p36"/>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6"/>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63" name="Google Shape;663;p36"/>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64" name="Google Shape;664;p36"/>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65" name="Google Shape;665;p36"/>
          <p:cNvGrpSpPr/>
          <p:nvPr/>
        </p:nvGrpSpPr>
        <p:grpSpPr>
          <a:xfrm>
            <a:off x="759625" y="4233775"/>
            <a:ext cx="539125" cy="502575"/>
            <a:chOff x="712000" y="400050"/>
            <a:chExt cx="539125" cy="502575"/>
          </a:xfrm>
        </p:grpSpPr>
        <p:grpSp>
          <p:nvGrpSpPr>
            <p:cNvPr id="666" name="Google Shape;666;p36"/>
            <p:cNvGrpSpPr/>
            <p:nvPr/>
          </p:nvGrpSpPr>
          <p:grpSpPr>
            <a:xfrm>
              <a:off x="712000" y="400050"/>
              <a:ext cx="353400" cy="353400"/>
              <a:chOff x="1457325" y="419100"/>
              <a:chExt cx="353400" cy="353400"/>
            </a:xfrm>
          </p:grpSpPr>
          <p:sp>
            <p:nvSpPr>
              <p:cNvPr id="667" name="Google Shape;667;p36"/>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6"/>
            <p:cNvGrpSpPr/>
            <p:nvPr/>
          </p:nvGrpSpPr>
          <p:grpSpPr>
            <a:xfrm>
              <a:off x="1005725" y="657225"/>
              <a:ext cx="245400" cy="245400"/>
              <a:chOff x="904875" y="1114425"/>
              <a:chExt cx="245400" cy="245400"/>
            </a:xfrm>
          </p:grpSpPr>
          <p:sp>
            <p:nvSpPr>
              <p:cNvPr id="670" name="Google Shape;670;p36"/>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36"/>
          <p:cNvSpPr/>
          <p:nvPr/>
        </p:nvSpPr>
        <p:spPr>
          <a:xfrm rot="10800000">
            <a:off x="792643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74" name="Google Shape;674;p36"/>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675" name="Google Shape;675;p36"/>
          <p:cNvGrpSpPr/>
          <p:nvPr/>
        </p:nvGrpSpPr>
        <p:grpSpPr>
          <a:xfrm>
            <a:off x="-28650" y="272100"/>
            <a:ext cx="9201300" cy="4599300"/>
            <a:chOff x="-28650" y="272100"/>
            <a:chExt cx="9201300" cy="4599300"/>
          </a:xfrm>
        </p:grpSpPr>
        <p:cxnSp>
          <p:nvCxnSpPr>
            <p:cNvPr id="676" name="Google Shape;676;p36"/>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77" name="Google Shape;677;p36"/>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78" name="Google Shape;678;p36"/>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79" name="Google Shape;679;p3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9">
    <p:bg>
      <p:bgPr>
        <a:blipFill>
          <a:blip r:embed="rId2">
            <a:alphaModFix/>
          </a:blip>
          <a:stretch>
            <a:fillRect/>
          </a:stretch>
        </a:blipFill>
        <a:effectLst/>
      </p:bgPr>
    </p:bg>
    <p:spTree>
      <p:nvGrpSpPr>
        <p:cNvPr id="1" name="Shape 680"/>
        <p:cNvGrpSpPr/>
        <p:nvPr/>
      </p:nvGrpSpPr>
      <p:grpSpPr>
        <a:xfrm>
          <a:off x="0" y="0"/>
          <a:ext cx="0" cy="0"/>
          <a:chOff x="0" y="0"/>
          <a:chExt cx="0" cy="0"/>
        </a:xfrm>
      </p:grpSpPr>
      <p:grpSp>
        <p:nvGrpSpPr>
          <p:cNvPr id="681" name="Google Shape;681;p37"/>
          <p:cNvGrpSpPr/>
          <p:nvPr/>
        </p:nvGrpSpPr>
        <p:grpSpPr>
          <a:xfrm>
            <a:off x="4872689" y="3723260"/>
            <a:ext cx="3457467" cy="2307086"/>
            <a:chOff x="4872689" y="3723260"/>
            <a:chExt cx="3457467" cy="2307086"/>
          </a:xfrm>
        </p:grpSpPr>
        <p:sp>
          <p:nvSpPr>
            <p:cNvPr id="682" name="Google Shape;682;p37"/>
            <p:cNvSpPr/>
            <p:nvPr/>
          </p:nvSpPr>
          <p:spPr>
            <a:xfrm>
              <a:off x="4872689" y="3723260"/>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872689"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872689"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252247"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252247"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637726"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637726"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6017150"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017150"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6396708"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396708"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6782187"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782187"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61745"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61745"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547224"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547224"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926783"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926783"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884529" y="410281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884529" y="410281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884529" y="4488297"/>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884529" y="4488297"/>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884529" y="5253334"/>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884529" y="5253334"/>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884529" y="5632893"/>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884529" y="5632893"/>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 name="Google Shape;709;p37"/>
            <p:cNvCxnSpPr/>
            <p:nvPr/>
          </p:nvCxnSpPr>
          <p:spPr>
            <a:xfrm>
              <a:off x="8330150" y="3783875"/>
              <a:ext cx="0" cy="1359600"/>
            </a:xfrm>
            <a:prstGeom prst="straightConnector1">
              <a:avLst/>
            </a:prstGeom>
            <a:noFill/>
            <a:ln w="9525" cap="flat" cmpd="sng">
              <a:solidFill>
                <a:schemeClr val="dk1"/>
              </a:solidFill>
              <a:prstDash val="solid"/>
              <a:round/>
              <a:headEnd type="none" w="med" len="med"/>
              <a:tailEnd type="none" w="med" len="med"/>
            </a:ln>
          </p:spPr>
        </p:cxnSp>
      </p:grpSp>
      <p:grpSp>
        <p:nvGrpSpPr>
          <p:cNvPr id="710" name="Google Shape;710;p37"/>
          <p:cNvGrpSpPr/>
          <p:nvPr/>
        </p:nvGrpSpPr>
        <p:grpSpPr>
          <a:xfrm>
            <a:off x="7456806" y="4605318"/>
            <a:ext cx="975187" cy="156026"/>
            <a:chOff x="6804851" y="2564100"/>
            <a:chExt cx="748474" cy="119744"/>
          </a:xfrm>
        </p:grpSpPr>
        <p:sp>
          <p:nvSpPr>
            <p:cNvPr id="711" name="Google Shape;711;p37"/>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37"/>
            <p:cNvGrpSpPr/>
            <p:nvPr/>
          </p:nvGrpSpPr>
          <p:grpSpPr>
            <a:xfrm>
              <a:off x="6832025" y="2584483"/>
              <a:ext cx="431484" cy="82416"/>
              <a:chOff x="6832025" y="2584483"/>
              <a:chExt cx="431484" cy="82416"/>
            </a:xfrm>
          </p:grpSpPr>
          <p:sp>
            <p:nvSpPr>
              <p:cNvPr id="713" name="Google Shape;713;p37"/>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7"/>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22" name="Google Shape;722;p37"/>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723" name="Google Shape;723;p37"/>
          <p:cNvGrpSpPr/>
          <p:nvPr/>
        </p:nvGrpSpPr>
        <p:grpSpPr>
          <a:xfrm rot="10800000">
            <a:off x="1114539" y="-905890"/>
            <a:ext cx="3457467" cy="2307086"/>
            <a:chOff x="4872689" y="3723260"/>
            <a:chExt cx="3457467" cy="2307086"/>
          </a:xfrm>
        </p:grpSpPr>
        <p:sp>
          <p:nvSpPr>
            <p:cNvPr id="724" name="Google Shape;724;p37"/>
            <p:cNvSpPr/>
            <p:nvPr/>
          </p:nvSpPr>
          <p:spPr>
            <a:xfrm>
              <a:off x="4872689" y="3723260"/>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4872689"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4872689"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252247"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252247"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637726"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637726"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6017150"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017150"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396708"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396708"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6782187"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782187"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7161745"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161745"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547224"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7547224"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926783"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7926783"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884529" y="410281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4884529" y="410281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4884529" y="4488297"/>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884529" y="4488297"/>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884529" y="5253334"/>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884529" y="5253334"/>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884529" y="5632893"/>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884529" y="5632893"/>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7"/>
            <p:cNvCxnSpPr/>
            <p:nvPr/>
          </p:nvCxnSpPr>
          <p:spPr>
            <a:xfrm>
              <a:off x="8330150" y="3783875"/>
              <a:ext cx="0" cy="1359600"/>
            </a:xfrm>
            <a:prstGeom prst="straightConnector1">
              <a:avLst/>
            </a:prstGeom>
            <a:noFill/>
            <a:ln w="9525" cap="flat" cmpd="sng">
              <a:solidFill>
                <a:schemeClr val="dk1"/>
              </a:solidFill>
              <a:prstDash val="solid"/>
              <a:round/>
              <a:headEnd type="none" w="med" len="med"/>
              <a:tailEnd type="none" w="med" len="med"/>
            </a:ln>
          </p:spPr>
        </p:cxnSp>
      </p:grpSp>
      <p:grpSp>
        <p:nvGrpSpPr>
          <p:cNvPr id="752" name="Google Shape;752;p37"/>
          <p:cNvGrpSpPr/>
          <p:nvPr/>
        </p:nvGrpSpPr>
        <p:grpSpPr>
          <a:xfrm>
            <a:off x="782974" y="476215"/>
            <a:ext cx="802450" cy="784311"/>
            <a:chOff x="712005" y="384639"/>
            <a:chExt cx="569922" cy="557039"/>
          </a:xfrm>
        </p:grpSpPr>
        <p:grpSp>
          <p:nvGrpSpPr>
            <p:cNvPr id="753" name="Google Shape;753;p37"/>
            <p:cNvGrpSpPr/>
            <p:nvPr/>
          </p:nvGrpSpPr>
          <p:grpSpPr>
            <a:xfrm>
              <a:off x="712005" y="384639"/>
              <a:ext cx="497703" cy="483698"/>
              <a:chOff x="794331" y="401591"/>
              <a:chExt cx="516235" cy="501709"/>
            </a:xfrm>
          </p:grpSpPr>
          <p:sp>
            <p:nvSpPr>
              <p:cNvPr id="754" name="Google Shape;754;p3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37"/>
            <p:cNvGrpSpPr/>
            <p:nvPr/>
          </p:nvGrpSpPr>
          <p:grpSpPr>
            <a:xfrm>
              <a:off x="1057682" y="538173"/>
              <a:ext cx="224245" cy="403505"/>
              <a:chOff x="8063823" y="2506947"/>
              <a:chExt cx="198009" cy="356296"/>
            </a:xfrm>
          </p:grpSpPr>
          <p:sp>
            <p:nvSpPr>
              <p:cNvPr id="760" name="Google Shape;760;p37"/>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37"/>
          <p:cNvGrpSpPr/>
          <p:nvPr/>
        </p:nvGrpSpPr>
        <p:grpSpPr>
          <a:xfrm>
            <a:off x="-28650" y="272100"/>
            <a:ext cx="9201300" cy="4599300"/>
            <a:chOff x="-28650" y="272100"/>
            <a:chExt cx="9201300" cy="4599300"/>
          </a:xfrm>
        </p:grpSpPr>
        <p:cxnSp>
          <p:nvCxnSpPr>
            <p:cNvPr id="769" name="Google Shape;769;p3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770" name="Google Shape;770;p3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771" name="Google Shape;771;p3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772" name="Google Shape;772;p3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812412" y="2242350"/>
            <a:ext cx="5519100" cy="6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19550" y="1012100"/>
            <a:ext cx="1104900" cy="1007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2270200" y="3723300"/>
            <a:ext cx="4533000" cy="387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7803674" y="274350"/>
            <a:ext cx="740253" cy="263814"/>
            <a:chOff x="8146574" y="4473425"/>
            <a:chExt cx="740253" cy="263814"/>
          </a:xfrm>
        </p:grpSpPr>
        <p:sp>
          <p:nvSpPr>
            <p:cNvPr id="24" name="Google Shape;24;p3"/>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subTitle" idx="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9" name="Google Shape;29;p3"/>
          <p:cNvSpPr txBox="1">
            <a:spLocks noGrp="1"/>
          </p:cNvSpPr>
          <p:nvPr>
            <p:ph type="subTitle" idx="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0" name="Google Shape;30;p3"/>
          <p:cNvGrpSpPr/>
          <p:nvPr/>
        </p:nvGrpSpPr>
        <p:grpSpPr>
          <a:xfrm>
            <a:off x="-28650" y="272100"/>
            <a:ext cx="9201300" cy="4599300"/>
            <a:chOff x="-28650" y="272100"/>
            <a:chExt cx="9201300" cy="4599300"/>
          </a:xfrm>
        </p:grpSpPr>
        <p:cxnSp>
          <p:nvCxnSpPr>
            <p:cNvPr id="31" name="Google Shape;31;p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32;p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33;p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34;p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5"/>
          <p:cNvSpPr txBox="1">
            <a:spLocks noGrp="1"/>
          </p:cNvSpPr>
          <p:nvPr>
            <p:ph type="subTitle" idx="1"/>
          </p:nvPr>
        </p:nvSpPr>
        <p:spPr>
          <a:xfrm>
            <a:off x="1591888" y="2610550"/>
            <a:ext cx="2591100" cy="34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8" name="Google Shape;58;p5"/>
          <p:cNvSpPr txBox="1">
            <a:spLocks noGrp="1"/>
          </p:cNvSpPr>
          <p:nvPr>
            <p:ph type="subTitle" idx="2"/>
          </p:nvPr>
        </p:nvSpPr>
        <p:spPr>
          <a:xfrm>
            <a:off x="4961008" y="2610550"/>
            <a:ext cx="2591100" cy="34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9" name="Google Shape;59;p5"/>
          <p:cNvSpPr txBox="1">
            <a:spLocks noGrp="1"/>
          </p:cNvSpPr>
          <p:nvPr>
            <p:ph type="subTitle" idx="3"/>
          </p:nvPr>
        </p:nvSpPr>
        <p:spPr>
          <a:xfrm>
            <a:off x="1520188" y="2955250"/>
            <a:ext cx="27345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60" name="Google Shape;60;p5"/>
          <p:cNvSpPr txBox="1">
            <a:spLocks noGrp="1"/>
          </p:cNvSpPr>
          <p:nvPr>
            <p:ph type="subTitle" idx="4"/>
          </p:nvPr>
        </p:nvSpPr>
        <p:spPr>
          <a:xfrm>
            <a:off x="4889315" y="2955250"/>
            <a:ext cx="27345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61" name="Google Shape;61;p5"/>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5"/>
          <p:cNvSpPr/>
          <p:nvPr/>
        </p:nvSpPr>
        <p:spPr>
          <a:xfrm>
            <a:off x="8084075" y="422899"/>
            <a:ext cx="347920" cy="344704"/>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subTitle" idx="5"/>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4" name="Google Shape;64;p5"/>
          <p:cNvSpPr txBox="1">
            <a:spLocks noGrp="1"/>
          </p:cNvSpPr>
          <p:nvPr>
            <p:ph type="subTitle" idx="6"/>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65" name="Google Shape;65;p5"/>
          <p:cNvGrpSpPr/>
          <p:nvPr/>
        </p:nvGrpSpPr>
        <p:grpSpPr>
          <a:xfrm>
            <a:off x="-28650" y="272100"/>
            <a:ext cx="9201300" cy="4599300"/>
            <a:chOff x="-28650" y="272100"/>
            <a:chExt cx="9201300" cy="4599300"/>
          </a:xfrm>
        </p:grpSpPr>
        <p:cxnSp>
          <p:nvCxnSpPr>
            <p:cNvPr id="66" name="Google Shape;66;p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7" name="Google Shape;67;p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8" name="Google Shape;68;p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9" name="Google Shape;69;p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7"/>
          <p:cNvSpPr txBox="1">
            <a:spLocks noGrp="1"/>
          </p:cNvSpPr>
          <p:nvPr>
            <p:ph type="body" idx="1"/>
          </p:nvPr>
        </p:nvSpPr>
        <p:spPr>
          <a:xfrm>
            <a:off x="4247575" y="1832688"/>
            <a:ext cx="3969900" cy="195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98" name="Google Shape;98;p7"/>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7"/>
          <p:cNvSpPr/>
          <p:nvPr/>
        </p:nvSpPr>
        <p:spPr>
          <a:xfrm>
            <a:off x="8121350" y="45959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01" name="Google Shape;101;p7"/>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02" name="Google Shape;102;p7"/>
          <p:cNvGrpSpPr/>
          <p:nvPr/>
        </p:nvGrpSpPr>
        <p:grpSpPr>
          <a:xfrm>
            <a:off x="-28650" y="272100"/>
            <a:ext cx="9201300" cy="4599300"/>
            <a:chOff x="-28650" y="272100"/>
            <a:chExt cx="9201300" cy="4599300"/>
          </a:xfrm>
        </p:grpSpPr>
        <p:cxnSp>
          <p:nvCxnSpPr>
            <p:cNvPr id="103" name="Google Shape;103;p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04" name="Google Shape;104;p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05" name="Google Shape;105;p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06" name="Google Shape;106;p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9"/>
          <p:cNvSpPr txBox="1">
            <a:spLocks noGrp="1"/>
          </p:cNvSpPr>
          <p:nvPr>
            <p:ph type="title"/>
          </p:nvPr>
        </p:nvSpPr>
        <p:spPr>
          <a:xfrm>
            <a:off x="1992900" y="1616438"/>
            <a:ext cx="5158200" cy="72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 name="Google Shape;118;p9"/>
          <p:cNvSpPr txBox="1">
            <a:spLocks noGrp="1"/>
          </p:cNvSpPr>
          <p:nvPr>
            <p:ph type="subTitle" idx="1"/>
          </p:nvPr>
        </p:nvSpPr>
        <p:spPr>
          <a:xfrm>
            <a:off x="1992888" y="2363363"/>
            <a:ext cx="5158200" cy="116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9" name="Google Shape;119;p9"/>
          <p:cNvGrpSpPr/>
          <p:nvPr/>
        </p:nvGrpSpPr>
        <p:grpSpPr>
          <a:xfrm>
            <a:off x="787606" y="4563593"/>
            <a:ext cx="975187" cy="156026"/>
            <a:chOff x="6804851" y="2564100"/>
            <a:chExt cx="748474" cy="119744"/>
          </a:xfrm>
        </p:grpSpPr>
        <p:sp>
          <p:nvSpPr>
            <p:cNvPr id="120" name="Google Shape;120;p9"/>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a:off x="6832025" y="2584483"/>
              <a:ext cx="431484" cy="82416"/>
              <a:chOff x="6832025" y="2584483"/>
              <a:chExt cx="431484" cy="82416"/>
            </a:xfrm>
          </p:grpSpPr>
          <p:sp>
            <p:nvSpPr>
              <p:cNvPr id="122" name="Google Shape;122;p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130;p9"/>
          <p:cNvGrpSpPr/>
          <p:nvPr/>
        </p:nvGrpSpPr>
        <p:grpSpPr>
          <a:xfrm>
            <a:off x="8061625" y="432450"/>
            <a:ext cx="353400" cy="353400"/>
            <a:chOff x="1457325" y="419100"/>
            <a:chExt cx="353400" cy="353400"/>
          </a:xfrm>
        </p:grpSpPr>
        <p:sp>
          <p:nvSpPr>
            <p:cNvPr id="131" name="Google Shape;131;p9"/>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9"/>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4" name="Google Shape;134;p9"/>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35" name="Google Shape;135;p9"/>
          <p:cNvGrpSpPr/>
          <p:nvPr/>
        </p:nvGrpSpPr>
        <p:grpSpPr>
          <a:xfrm>
            <a:off x="-28650" y="272100"/>
            <a:ext cx="9201300" cy="4599300"/>
            <a:chOff x="-28650" y="272100"/>
            <a:chExt cx="9201300" cy="4599300"/>
          </a:xfrm>
        </p:grpSpPr>
        <p:cxnSp>
          <p:nvCxnSpPr>
            <p:cNvPr id="136" name="Google Shape;136;p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37" name="Google Shape;137;p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38" name="Google Shape;138;p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39" name="Google Shape;139;p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title"/>
          </p:nvPr>
        </p:nvSpPr>
        <p:spPr>
          <a:xfrm>
            <a:off x="862934" y="3695100"/>
            <a:ext cx="39837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42" name="Google Shape;142;p10"/>
          <p:cNvGrpSpPr/>
          <p:nvPr/>
        </p:nvGrpSpPr>
        <p:grpSpPr>
          <a:xfrm>
            <a:off x="7803674" y="274350"/>
            <a:ext cx="740253" cy="263814"/>
            <a:chOff x="8146574" y="4473425"/>
            <a:chExt cx="740253" cy="263814"/>
          </a:xfrm>
        </p:grpSpPr>
        <p:sp>
          <p:nvSpPr>
            <p:cNvPr id="143" name="Google Shape;143;p10"/>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0"/>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48" name="Google Shape;148;p10"/>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49" name="Google Shape;149;p10"/>
          <p:cNvGrpSpPr/>
          <p:nvPr/>
        </p:nvGrpSpPr>
        <p:grpSpPr>
          <a:xfrm>
            <a:off x="-28650" y="272100"/>
            <a:ext cx="9201300" cy="4599300"/>
            <a:chOff x="-28650" y="272100"/>
            <a:chExt cx="9201300" cy="4599300"/>
          </a:xfrm>
        </p:grpSpPr>
        <p:cxnSp>
          <p:nvCxnSpPr>
            <p:cNvPr id="150" name="Google Shape;150;p1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151;p1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152;p1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153;p1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13"/>
          <p:cNvSpPr txBox="1">
            <a:spLocks noGrp="1"/>
          </p:cNvSpPr>
          <p:nvPr>
            <p:ph type="title"/>
          </p:nvPr>
        </p:nvSpPr>
        <p:spPr>
          <a:xfrm>
            <a:off x="1685700" y="13522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2" name="Google Shape;172;p13"/>
          <p:cNvSpPr txBox="1">
            <a:spLocks noGrp="1"/>
          </p:cNvSpPr>
          <p:nvPr>
            <p:ph type="title" idx="2" hasCustomPrompt="1"/>
          </p:nvPr>
        </p:nvSpPr>
        <p:spPr>
          <a:xfrm>
            <a:off x="754813" y="1437888"/>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73" name="Google Shape;173;p13"/>
          <p:cNvSpPr txBox="1">
            <a:spLocks noGrp="1"/>
          </p:cNvSpPr>
          <p:nvPr>
            <p:ph type="subTitle" idx="1"/>
          </p:nvPr>
        </p:nvSpPr>
        <p:spPr>
          <a:xfrm>
            <a:off x="1685688" y="1779622"/>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3"/>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13"/>
          <p:cNvSpPr txBox="1">
            <a:spLocks noGrp="1"/>
          </p:cNvSpPr>
          <p:nvPr>
            <p:ph type="title" idx="4"/>
          </p:nvPr>
        </p:nvSpPr>
        <p:spPr>
          <a:xfrm>
            <a:off x="1685700" y="235940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6" name="Google Shape;176;p13"/>
          <p:cNvSpPr txBox="1">
            <a:spLocks noGrp="1"/>
          </p:cNvSpPr>
          <p:nvPr>
            <p:ph type="title" idx="5" hasCustomPrompt="1"/>
          </p:nvPr>
        </p:nvSpPr>
        <p:spPr>
          <a:xfrm>
            <a:off x="754813" y="2446677"/>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77" name="Google Shape;177;p13"/>
          <p:cNvSpPr txBox="1">
            <a:spLocks noGrp="1"/>
          </p:cNvSpPr>
          <p:nvPr>
            <p:ph type="subTitle" idx="6"/>
          </p:nvPr>
        </p:nvSpPr>
        <p:spPr>
          <a:xfrm>
            <a:off x="1685688" y="278676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3"/>
          <p:cNvSpPr txBox="1">
            <a:spLocks noGrp="1"/>
          </p:cNvSpPr>
          <p:nvPr>
            <p:ph type="title" idx="7"/>
          </p:nvPr>
        </p:nvSpPr>
        <p:spPr>
          <a:xfrm>
            <a:off x="1685700" y="33665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9" name="Google Shape;179;p13"/>
          <p:cNvSpPr txBox="1">
            <a:spLocks noGrp="1"/>
          </p:cNvSpPr>
          <p:nvPr>
            <p:ph type="title" idx="8" hasCustomPrompt="1"/>
          </p:nvPr>
        </p:nvSpPr>
        <p:spPr>
          <a:xfrm>
            <a:off x="754813" y="3455466"/>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0" name="Google Shape;180;p13"/>
          <p:cNvSpPr txBox="1">
            <a:spLocks noGrp="1"/>
          </p:cNvSpPr>
          <p:nvPr>
            <p:ph type="subTitle" idx="9"/>
          </p:nvPr>
        </p:nvSpPr>
        <p:spPr>
          <a:xfrm>
            <a:off x="1685688" y="379391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13"/>
          </p:nvPr>
        </p:nvSpPr>
        <p:spPr>
          <a:xfrm>
            <a:off x="5554238" y="13522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2" name="Google Shape;182;p13"/>
          <p:cNvSpPr txBox="1">
            <a:spLocks noGrp="1"/>
          </p:cNvSpPr>
          <p:nvPr>
            <p:ph type="title" idx="14" hasCustomPrompt="1"/>
          </p:nvPr>
        </p:nvSpPr>
        <p:spPr>
          <a:xfrm>
            <a:off x="4623363" y="1437888"/>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3" name="Google Shape;183;p13"/>
          <p:cNvSpPr txBox="1">
            <a:spLocks noGrp="1"/>
          </p:cNvSpPr>
          <p:nvPr>
            <p:ph type="subTitle" idx="15"/>
          </p:nvPr>
        </p:nvSpPr>
        <p:spPr>
          <a:xfrm>
            <a:off x="5554238" y="1779622"/>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13"/>
          <p:cNvSpPr txBox="1">
            <a:spLocks noGrp="1"/>
          </p:cNvSpPr>
          <p:nvPr>
            <p:ph type="title" idx="16"/>
          </p:nvPr>
        </p:nvSpPr>
        <p:spPr>
          <a:xfrm>
            <a:off x="5554238" y="235940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13"/>
          <p:cNvSpPr txBox="1">
            <a:spLocks noGrp="1"/>
          </p:cNvSpPr>
          <p:nvPr>
            <p:ph type="title" idx="17" hasCustomPrompt="1"/>
          </p:nvPr>
        </p:nvSpPr>
        <p:spPr>
          <a:xfrm>
            <a:off x="4623363" y="2446677"/>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6" name="Google Shape;186;p13"/>
          <p:cNvSpPr txBox="1">
            <a:spLocks noGrp="1"/>
          </p:cNvSpPr>
          <p:nvPr>
            <p:ph type="subTitle" idx="18"/>
          </p:nvPr>
        </p:nvSpPr>
        <p:spPr>
          <a:xfrm>
            <a:off x="5554238" y="278676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19"/>
          </p:nvPr>
        </p:nvSpPr>
        <p:spPr>
          <a:xfrm>
            <a:off x="5554238" y="33665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8" name="Google Shape;188;p13"/>
          <p:cNvSpPr txBox="1">
            <a:spLocks noGrp="1"/>
          </p:cNvSpPr>
          <p:nvPr>
            <p:ph type="title" idx="20" hasCustomPrompt="1"/>
          </p:nvPr>
        </p:nvSpPr>
        <p:spPr>
          <a:xfrm>
            <a:off x="4623363" y="3455466"/>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9" name="Google Shape;189;p13"/>
          <p:cNvSpPr txBox="1">
            <a:spLocks noGrp="1"/>
          </p:cNvSpPr>
          <p:nvPr>
            <p:ph type="subTitle" idx="21"/>
          </p:nvPr>
        </p:nvSpPr>
        <p:spPr>
          <a:xfrm>
            <a:off x="5554238" y="379391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subTitle" idx="2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91" name="Google Shape;191;p13"/>
          <p:cNvSpPr txBox="1">
            <a:spLocks noGrp="1"/>
          </p:cNvSpPr>
          <p:nvPr>
            <p:ph type="subTitle" idx="2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92" name="Google Shape;192;p13"/>
          <p:cNvGrpSpPr/>
          <p:nvPr/>
        </p:nvGrpSpPr>
        <p:grpSpPr>
          <a:xfrm>
            <a:off x="-28650" y="272100"/>
            <a:ext cx="9201300" cy="4599300"/>
            <a:chOff x="-28650" y="272100"/>
            <a:chExt cx="9201300" cy="4599300"/>
          </a:xfrm>
        </p:grpSpPr>
        <p:cxnSp>
          <p:nvCxnSpPr>
            <p:cNvPr id="193" name="Google Shape;193;p1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94" name="Google Shape;194;p1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95" name="Google Shape;195;p1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96" name="Google Shape;196;p1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2941049" y="3155700"/>
            <a:ext cx="3261900" cy="38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atin typeface="Raleway"/>
                <a:ea typeface="Raleway"/>
                <a:cs typeface="Raleway"/>
                <a:sym typeface="Raleway"/>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9" name="Google Shape;199;p14"/>
          <p:cNvSpPr txBox="1">
            <a:spLocks noGrp="1"/>
          </p:cNvSpPr>
          <p:nvPr>
            <p:ph type="subTitle" idx="1"/>
          </p:nvPr>
        </p:nvSpPr>
        <p:spPr>
          <a:xfrm>
            <a:off x="1931400" y="1580400"/>
            <a:ext cx="5281200" cy="157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00" name="Google Shape;200;p14"/>
          <p:cNvGrpSpPr/>
          <p:nvPr/>
        </p:nvGrpSpPr>
        <p:grpSpPr>
          <a:xfrm>
            <a:off x="7803674" y="274350"/>
            <a:ext cx="740253" cy="263814"/>
            <a:chOff x="7803674" y="274350"/>
            <a:chExt cx="740253" cy="263814"/>
          </a:xfrm>
        </p:grpSpPr>
        <p:sp>
          <p:nvSpPr>
            <p:cNvPr id="201" name="Google Shape;201;p14"/>
            <p:cNvSpPr/>
            <p:nvPr/>
          </p:nvSpPr>
          <p:spPr>
            <a:xfrm>
              <a:off x="7803674" y="274350"/>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8324343" y="359965"/>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8122762" y="354616"/>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7921129" y="404607"/>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4"/>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06" name="Google Shape;206;p14"/>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07" name="Google Shape;207;p14"/>
          <p:cNvGrpSpPr/>
          <p:nvPr/>
        </p:nvGrpSpPr>
        <p:grpSpPr>
          <a:xfrm>
            <a:off x="-28650" y="272100"/>
            <a:ext cx="9201300" cy="4599300"/>
            <a:chOff x="-28650" y="272100"/>
            <a:chExt cx="9201300" cy="4599300"/>
          </a:xfrm>
        </p:grpSpPr>
        <p:cxnSp>
          <p:nvCxnSpPr>
            <p:cNvPr id="208" name="Google Shape;208;p1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09" name="Google Shape;209;p1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10" name="Google Shape;210;p1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11" name="Google Shape;211;p1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2pPr>
            <a:lvl3pPr lvl="2">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3pPr>
            <a:lvl4pPr lvl="3">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4pPr>
            <a:lvl5pPr lvl="4">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5pPr>
            <a:lvl6pPr lvl="5">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6pPr>
            <a:lvl7pPr lvl="6">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7pPr>
            <a:lvl8pPr lvl="7">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8pPr>
            <a:lvl9pPr lvl="8">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8" r:id="rId7"/>
    <p:sldLayoutId id="2147483659" r:id="rId8"/>
    <p:sldLayoutId id="2147483660" r:id="rId9"/>
    <p:sldLayoutId id="2147483665" r:id="rId10"/>
    <p:sldLayoutId id="2147483670" r:id="rId11"/>
    <p:sldLayoutId id="2147483675" r:id="rId12"/>
    <p:sldLayoutId id="2147483676" r:id="rId13"/>
    <p:sldLayoutId id="2147483678"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101.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10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customXml" Target="../ink/ink73.xml"/><Relationship Id="rId18" Type="http://schemas.openxmlformats.org/officeDocument/2006/relationships/image" Target="../media/image71.png"/><Relationship Id="rId3" Type="http://schemas.openxmlformats.org/officeDocument/2006/relationships/customXml" Target="../ink/ink68.xml"/><Relationship Id="rId21" Type="http://schemas.openxmlformats.org/officeDocument/2006/relationships/customXml" Target="../ink/ink77.xml"/><Relationship Id="rId7" Type="http://schemas.openxmlformats.org/officeDocument/2006/relationships/customXml" Target="../ink/ink70.xml"/><Relationship Id="rId12" Type="http://schemas.openxmlformats.org/officeDocument/2006/relationships/image" Target="../media/image79.png"/><Relationship Id="rId17" Type="http://schemas.openxmlformats.org/officeDocument/2006/relationships/customXml" Target="../ink/ink75.xml"/><Relationship Id="rId2" Type="http://schemas.openxmlformats.org/officeDocument/2006/relationships/notesSlide" Target="../notesSlides/notesSlide102.xml"/><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10.xml"/><Relationship Id="rId6" Type="http://schemas.openxmlformats.org/officeDocument/2006/relationships/image" Target="../media/image76.png"/><Relationship Id="rId11" Type="http://schemas.openxmlformats.org/officeDocument/2006/relationships/customXml" Target="../ink/ink72.xml"/><Relationship Id="rId5" Type="http://schemas.openxmlformats.org/officeDocument/2006/relationships/customXml" Target="../ink/ink69.xml"/><Relationship Id="rId15" Type="http://schemas.openxmlformats.org/officeDocument/2006/relationships/customXml" Target="../ink/ink74.xml"/><Relationship Id="rId10" Type="http://schemas.openxmlformats.org/officeDocument/2006/relationships/image" Target="../media/image78.png"/><Relationship Id="rId19" Type="http://schemas.openxmlformats.org/officeDocument/2006/relationships/customXml" Target="../ink/ink76.xml"/><Relationship Id="rId4" Type="http://schemas.openxmlformats.org/officeDocument/2006/relationships/image" Target="../media/image75.png"/><Relationship Id="rId9" Type="http://schemas.openxmlformats.org/officeDocument/2006/relationships/customXml" Target="../ink/ink71.xml"/><Relationship Id="rId14" Type="http://schemas.openxmlformats.org/officeDocument/2006/relationships/image" Target="../media/image80.png"/><Relationship Id="rId22" Type="http://schemas.openxmlformats.org/officeDocument/2006/relationships/image" Target="../media/image73.png"/></Relationships>
</file>

<file path=ppt/slides/_rels/slide10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customXml" Target="../ink/ink83.xml"/><Relationship Id="rId18" Type="http://schemas.openxmlformats.org/officeDocument/2006/relationships/image" Target="../media/image71.png"/><Relationship Id="rId26" Type="http://schemas.openxmlformats.org/officeDocument/2006/relationships/image" Target="../media/image82.png"/><Relationship Id="rId3" Type="http://schemas.openxmlformats.org/officeDocument/2006/relationships/customXml" Target="../ink/ink78.xml"/><Relationship Id="rId21" Type="http://schemas.openxmlformats.org/officeDocument/2006/relationships/customXml" Target="../ink/ink87.xml"/><Relationship Id="rId7" Type="http://schemas.openxmlformats.org/officeDocument/2006/relationships/customXml" Target="../ink/ink80.xml"/><Relationship Id="rId12" Type="http://schemas.openxmlformats.org/officeDocument/2006/relationships/image" Target="../media/image79.png"/><Relationship Id="rId17" Type="http://schemas.openxmlformats.org/officeDocument/2006/relationships/customXml" Target="../ink/ink85.xml"/><Relationship Id="rId25" Type="http://schemas.openxmlformats.org/officeDocument/2006/relationships/customXml" Target="../ink/ink89.xml"/><Relationship Id="rId2" Type="http://schemas.openxmlformats.org/officeDocument/2006/relationships/notesSlide" Target="../notesSlides/notesSlide103.xml"/><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10.xml"/><Relationship Id="rId6" Type="http://schemas.openxmlformats.org/officeDocument/2006/relationships/image" Target="../media/image76.png"/><Relationship Id="rId11" Type="http://schemas.openxmlformats.org/officeDocument/2006/relationships/customXml" Target="../ink/ink82.xml"/><Relationship Id="rId24" Type="http://schemas.openxmlformats.org/officeDocument/2006/relationships/image" Target="../media/image81.png"/><Relationship Id="rId5" Type="http://schemas.openxmlformats.org/officeDocument/2006/relationships/customXml" Target="../ink/ink79.xml"/><Relationship Id="rId15" Type="http://schemas.openxmlformats.org/officeDocument/2006/relationships/customXml" Target="../ink/ink84.xml"/><Relationship Id="rId23" Type="http://schemas.openxmlformats.org/officeDocument/2006/relationships/customXml" Target="../ink/ink88.xml"/><Relationship Id="rId28"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customXml" Target="../ink/ink86.xml"/><Relationship Id="rId4" Type="http://schemas.openxmlformats.org/officeDocument/2006/relationships/image" Target="../media/image75.png"/><Relationship Id="rId9" Type="http://schemas.openxmlformats.org/officeDocument/2006/relationships/customXml" Target="../ink/ink81.xml"/><Relationship Id="rId14" Type="http://schemas.openxmlformats.org/officeDocument/2006/relationships/image" Target="../media/image80.png"/><Relationship Id="rId22" Type="http://schemas.openxmlformats.org/officeDocument/2006/relationships/image" Target="../media/image73.png"/><Relationship Id="rId27" Type="http://schemas.openxmlformats.org/officeDocument/2006/relationships/customXml" Target="../ink/ink90.xml"/></Relationships>
</file>

<file path=ppt/slides/_rels/slide10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customXml" Target="../ink/ink96.xml"/><Relationship Id="rId18" Type="http://schemas.openxmlformats.org/officeDocument/2006/relationships/image" Target="../media/image71.png"/><Relationship Id="rId3" Type="http://schemas.openxmlformats.org/officeDocument/2006/relationships/customXml" Target="../ink/ink91.xml"/><Relationship Id="rId21" Type="http://schemas.openxmlformats.org/officeDocument/2006/relationships/customXml" Target="../ink/ink100.xml"/><Relationship Id="rId7" Type="http://schemas.openxmlformats.org/officeDocument/2006/relationships/customXml" Target="../ink/ink93.xml"/><Relationship Id="rId12" Type="http://schemas.openxmlformats.org/officeDocument/2006/relationships/image" Target="../media/image79.png"/><Relationship Id="rId17" Type="http://schemas.openxmlformats.org/officeDocument/2006/relationships/customXml" Target="../ink/ink98.xml"/><Relationship Id="rId2" Type="http://schemas.openxmlformats.org/officeDocument/2006/relationships/notesSlide" Target="../notesSlides/notesSlide104.xml"/><Relationship Id="rId16" Type="http://schemas.openxmlformats.org/officeDocument/2006/relationships/image" Target="../media/image70.png"/><Relationship Id="rId20" Type="http://schemas.openxmlformats.org/officeDocument/2006/relationships/image" Target="../media/image72.png"/><Relationship Id="rId1" Type="http://schemas.openxmlformats.org/officeDocument/2006/relationships/slideLayout" Target="../slideLayouts/slideLayout10.xml"/><Relationship Id="rId6" Type="http://schemas.openxmlformats.org/officeDocument/2006/relationships/image" Target="../media/image76.png"/><Relationship Id="rId11" Type="http://schemas.openxmlformats.org/officeDocument/2006/relationships/customXml" Target="../ink/ink95.xml"/><Relationship Id="rId5" Type="http://schemas.openxmlformats.org/officeDocument/2006/relationships/customXml" Target="../ink/ink92.xml"/><Relationship Id="rId15" Type="http://schemas.openxmlformats.org/officeDocument/2006/relationships/customXml" Target="../ink/ink97.xml"/><Relationship Id="rId10" Type="http://schemas.openxmlformats.org/officeDocument/2006/relationships/image" Target="../media/image78.png"/><Relationship Id="rId19" Type="http://schemas.openxmlformats.org/officeDocument/2006/relationships/customXml" Target="../ink/ink99.xml"/><Relationship Id="rId4" Type="http://schemas.openxmlformats.org/officeDocument/2006/relationships/image" Target="../media/image75.png"/><Relationship Id="rId9" Type="http://schemas.openxmlformats.org/officeDocument/2006/relationships/customXml" Target="../ink/ink94.xml"/><Relationship Id="rId14" Type="http://schemas.openxmlformats.org/officeDocument/2006/relationships/image" Target="../media/image80.png"/><Relationship Id="rId22" Type="http://schemas.openxmlformats.org/officeDocument/2006/relationships/image" Target="../media/image73.png"/></Relationships>
</file>

<file path=ppt/slides/_rels/slide107.xml.rels><?xml version="1.0" encoding="UTF-8" standalone="yes"?>
<Relationships xmlns="http://schemas.openxmlformats.org/package/2006/relationships"><Relationship Id="rId13" Type="http://schemas.openxmlformats.org/officeDocument/2006/relationships/customXml" Target="../ink/ink106.xml"/><Relationship Id="rId18" Type="http://schemas.openxmlformats.org/officeDocument/2006/relationships/customXml" Target="../ink/ink109.xml"/><Relationship Id="rId26" Type="http://schemas.openxmlformats.org/officeDocument/2006/relationships/customXml" Target="../ink/ink113.xml"/><Relationship Id="rId39" Type="http://schemas.openxmlformats.org/officeDocument/2006/relationships/image" Target="../media/image75.png"/><Relationship Id="rId21" Type="http://schemas.openxmlformats.org/officeDocument/2006/relationships/image" Target="../media/image98.png"/><Relationship Id="rId34" Type="http://schemas.openxmlformats.org/officeDocument/2006/relationships/customXml" Target="../ink/ink117.xml"/><Relationship Id="rId42" Type="http://schemas.openxmlformats.org/officeDocument/2006/relationships/customXml" Target="../ink/ink121.xml"/><Relationship Id="rId47" Type="http://schemas.openxmlformats.org/officeDocument/2006/relationships/image" Target="../media/image79.png"/><Relationship Id="rId50" Type="http://schemas.openxmlformats.org/officeDocument/2006/relationships/customXml" Target="../ink/ink125.xml"/><Relationship Id="rId55" Type="http://schemas.openxmlformats.org/officeDocument/2006/relationships/image" Target="../media/image72.png"/><Relationship Id="rId7" Type="http://schemas.openxmlformats.org/officeDocument/2006/relationships/customXml" Target="../ink/ink103.xml"/><Relationship Id="rId2" Type="http://schemas.openxmlformats.org/officeDocument/2006/relationships/notesSlide" Target="../notesSlides/notesSlide105.xml"/><Relationship Id="rId16" Type="http://schemas.openxmlformats.org/officeDocument/2006/relationships/customXml" Target="../ink/ink108.xml"/><Relationship Id="rId29" Type="http://schemas.openxmlformats.org/officeDocument/2006/relationships/image" Target="../media/image102.png"/><Relationship Id="rId11" Type="http://schemas.openxmlformats.org/officeDocument/2006/relationships/customXml" Target="../ink/ink105.xml"/><Relationship Id="rId24" Type="http://schemas.openxmlformats.org/officeDocument/2006/relationships/customXml" Target="../ink/ink112.xml"/><Relationship Id="rId32" Type="http://schemas.openxmlformats.org/officeDocument/2006/relationships/customXml" Target="../ink/ink116.xml"/><Relationship Id="rId37" Type="http://schemas.openxmlformats.org/officeDocument/2006/relationships/image" Target="../media/image106.png"/><Relationship Id="rId40" Type="http://schemas.openxmlformats.org/officeDocument/2006/relationships/customXml" Target="../ink/ink120.xml"/><Relationship Id="rId45" Type="http://schemas.openxmlformats.org/officeDocument/2006/relationships/image" Target="../media/image78.png"/><Relationship Id="rId53" Type="http://schemas.openxmlformats.org/officeDocument/2006/relationships/image" Target="../media/image71.png"/><Relationship Id="rId5" Type="http://schemas.openxmlformats.org/officeDocument/2006/relationships/customXml" Target="../ink/ink102.xml"/><Relationship Id="rId19" Type="http://schemas.openxmlformats.org/officeDocument/2006/relationships/image" Target="../media/image97.png"/><Relationship Id="rId4" Type="http://schemas.openxmlformats.org/officeDocument/2006/relationships/image" Target="../media/image84.png"/><Relationship Id="rId9" Type="http://schemas.openxmlformats.org/officeDocument/2006/relationships/customXml" Target="../ink/ink104.xml"/><Relationship Id="rId14" Type="http://schemas.openxmlformats.org/officeDocument/2006/relationships/image" Target="../media/image95.png"/><Relationship Id="rId22" Type="http://schemas.openxmlformats.org/officeDocument/2006/relationships/customXml" Target="../ink/ink111.xml"/><Relationship Id="rId27" Type="http://schemas.openxmlformats.org/officeDocument/2006/relationships/image" Target="../media/image101.png"/><Relationship Id="rId30" Type="http://schemas.openxmlformats.org/officeDocument/2006/relationships/customXml" Target="../ink/ink115.xml"/><Relationship Id="rId35" Type="http://schemas.openxmlformats.org/officeDocument/2006/relationships/image" Target="../media/image105.png"/><Relationship Id="rId43" Type="http://schemas.openxmlformats.org/officeDocument/2006/relationships/image" Target="../media/image77.png"/><Relationship Id="rId48" Type="http://schemas.openxmlformats.org/officeDocument/2006/relationships/customXml" Target="../ink/ink124.xml"/><Relationship Id="rId56" Type="http://schemas.openxmlformats.org/officeDocument/2006/relationships/customXml" Target="../ink/ink128.xml"/><Relationship Id="rId8" Type="http://schemas.openxmlformats.org/officeDocument/2006/relationships/image" Target="../media/image86.png"/><Relationship Id="rId51" Type="http://schemas.openxmlformats.org/officeDocument/2006/relationships/image" Target="../media/image70.png"/><Relationship Id="rId3" Type="http://schemas.openxmlformats.org/officeDocument/2006/relationships/customXml" Target="../ink/ink101.xml"/><Relationship Id="rId12" Type="http://schemas.openxmlformats.org/officeDocument/2006/relationships/image" Target="../media/image94.png"/><Relationship Id="rId17" Type="http://schemas.openxmlformats.org/officeDocument/2006/relationships/image" Target="../media/image96.png"/><Relationship Id="rId25" Type="http://schemas.openxmlformats.org/officeDocument/2006/relationships/image" Target="../media/image100.png"/><Relationship Id="rId33" Type="http://schemas.openxmlformats.org/officeDocument/2006/relationships/image" Target="../media/image104.png"/><Relationship Id="rId38" Type="http://schemas.openxmlformats.org/officeDocument/2006/relationships/customXml" Target="../ink/ink119.xml"/><Relationship Id="rId46" Type="http://schemas.openxmlformats.org/officeDocument/2006/relationships/customXml" Target="../ink/ink123.xml"/><Relationship Id="rId20" Type="http://schemas.openxmlformats.org/officeDocument/2006/relationships/customXml" Target="../ink/ink110.xml"/><Relationship Id="rId41" Type="http://schemas.openxmlformats.org/officeDocument/2006/relationships/image" Target="../media/image76.png"/><Relationship Id="rId54" Type="http://schemas.openxmlformats.org/officeDocument/2006/relationships/customXml" Target="../ink/ink127.xml"/><Relationship Id="rId1" Type="http://schemas.openxmlformats.org/officeDocument/2006/relationships/slideLayout" Target="../slideLayouts/slideLayout10.xml"/><Relationship Id="rId6" Type="http://schemas.openxmlformats.org/officeDocument/2006/relationships/image" Target="../media/image85.png"/><Relationship Id="rId15" Type="http://schemas.openxmlformats.org/officeDocument/2006/relationships/customXml" Target="../ink/ink107.xml"/><Relationship Id="rId23" Type="http://schemas.openxmlformats.org/officeDocument/2006/relationships/image" Target="../media/image99.png"/><Relationship Id="rId28" Type="http://schemas.openxmlformats.org/officeDocument/2006/relationships/customXml" Target="../ink/ink114.xml"/><Relationship Id="rId36" Type="http://schemas.openxmlformats.org/officeDocument/2006/relationships/customXml" Target="../ink/ink118.xml"/><Relationship Id="rId49" Type="http://schemas.openxmlformats.org/officeDocument/2006/relationships/image" Target="../media/image80.png"/><Relationship Id="rId57" Type="http://schemas.openxmlformats.org/officeDocument/2006/relationships/image" Target="../media/image73.png"/><Relationship Id="rId10" Type="http://schemas.openxmlformats.org/officeDocument/2006/relationships/image" Target="../media/image87.png"/><Relationship Id="rId31" Type="http://schemas.openxmlformats.org/officeDocument/2006/relationships/image" Target="../media/image103.png"/><Relationship Id="rId44" Type="http://schemas.openxmlformats.org/officeDocument/2006/relationships/customXml" Target="../ink/ink122.xml"/><Relationship Id="rId52" Type="http://schemas.openxmlformats.org/officeDocument/2006/relationships/customXml" Target="../ink/ink126.xml"/></Relationships>
</file>

<file path=ppt/slides/_rels/slide108.xml.rels><?xml version="1.0" encoding="UTF-8" standalone="yes"?>
<Relationships xmlns="http://schemas.openxmlformats.org/package/2006/relationships"><Relationship Id="rId26" Type="http://schemas.openxmlformats.org/officeDocument/2006/relationships/customXml" Target="../ink/ink141.xml"/><Relationship Id="rId21" Type="http://schemas.openxmlformats.org/officeDocument/2006/relationships/image" Target="../media/image790.png"/><Relationship Id="rId42" Type="http://schemas.openxmlformats.org/officeDocument/2006/relationships/customXml" Target="../ink/ink149.xml"/><Relationship Id="rId47" Type="http://schemas.openxmlformats.org/officeDocument/2006/relationships/image" Target="../media/image920.png"/><Relationship Id="rId63" Type="http://schemas.openxmlformats.org/officeDocument/2006/relationships/image" Target="../media/image1000.png"/><Relationship Id="rId68" Type="http://schemas.openxmlformats.org/officeDocument/2006/relationships/customXml" Target="../ink/ink162.xml"/><Relationship Id="rId16" Type="http://schemas.openxmlformats.org/officeDocument/2006/relationships/customXml" Target="../ink/ink136.xml"/><Relationship Id="rId11" Type="http://schemas.openxmlformats.org/officeDocument/2006/relationships/customXml" Target="../ink/ink133.xml"/><Relationship Id="rId24" Type="http://schemas.openxmlformats.org/officeDocument/2006/relationships/customXml" Target="../ink/ink140.xml"/><Relationship Id="rId32" Type="http://schemas.openxmlformats.org/officeDocument/2006/relationships/customXml" Target="../ink/ink144.xml"/><Relationship Id="rId37" Type="http://schemas.openxmlformats.org/officeDocument/2006/relationships/image" Target="../media/image870.png"/><Relationship Id="rId40" Type="http://schemas.openxmlformats.org/officeDocument/2006/relationships/customXml" Target="../ink/ink148.xml"/><Relationship Id="rId45" Type="http://schemas.openxmlformats.org/officeDocument/2006/relationships/image" Target="../media/image910.png"/><Relationship Id="rId53" Type="http://schemas.openxmlformats.org/officeDocument/2006/relationships/image" Target="../media/image950.png"/><Relationship Id="rId58" Type="http://schemas.openxmlformats.org/officeDocument/2006/relationships/customXml" Target="../ink/ink157.xml"/><Relationship Id="rId66" Type="http://schemas.openxmlformats.org/officeDocument/2006/relationships/customXml" Target="../ink/ink161.xml"/><Relationship Id="rId74" Type="http://schemas.openxmlformats.org/officeDocument/2006/relationships/customXml" Target="../ink/ink165.xml"/><Relationship Id="rId79" Type="http://schemas.openxmlformats.org/officeDocument/2006/relationships/image" Target="../media/image108.png"/><Relationship Id="rId5" Type="http://schemas.openxmlformats.org/officeDocument/2006/relationships/customXml" Target="../ink/ink130.xml"/><Relationship Id="rId61" Type="http://schemas.openxmlformats.org/officeDocument/2006/relationships/image" Target="../media/image990.png"/><Relationship Id="rId19" Type="http://schemas.openxmlformats.org/officeDocument/2006/relationships/image" Target="../media/image780.png"/><Relationship Id="rId14" Type="http://schemas.openxmlformats.org/officeDocument/2006/relationships/image" Target="../media/image760.png"/><Relationship Id="rId22" Type="http://schemas.openxmlformats.org/officeDocument/2006/relationships/customXml" Target="../ink/ink139.xml"/><Relationship Id="rId27" Type="http://schemas.openxmlformats.org/officeDocument/2006/relationships/image" Target="../media/image820.png"/><Relationship Id="rId30" Type="http://schemas.openxmlformats.org/officeDocument/2006/relationships/customXml" Target="../ink/ink143.xml"/><Relationship Id="rId35" Type="http://schemas.openxmlformats.org/officeDocument/2006/relationships/image" Target="../media/image860.png"/><Relationship Id="rId43" Type="http://schemas.openxmlformats.org/officeDocument/2006/relationships/image" Target="../media/image900.png"/><Relationship Id="rId48" Type="http://schemas.openxmlformats.org/officeDocument/2006/relationships/customXml" Target="../ink/ink152.xml"/><Relationship Id="rId56" Type="http://schemas.openxmlformats.org/officeDocument/2006/relationships/customXml" Target="../ink/ink156.xml"/><Relationship Id="rId64" Type="http://schemas.openxmlformats.org/officeDocument/2006/relationships/customXml" Target="../ink/ink160.xml"/><Relationship Id="rId69" Type="http://schemas.openxmlformats.org/officeDocument/2006/relationships/image" Target="../media/image1030.png"/><Relationship Id="rId77" Type="http://schemas.openxmlformats.org/officeDocument/2006/relationships/image" Target="../media/image107.png"/><Relationship Id="rId8" Type="http://schemas.openxmlformats.org/officeDocument/2006/relationships/image" Target="../media/image730.png"/><Relationship Id="rId51" Type="http://schemas.openxmlformats.org/officeDocument/2006/relationships/image" Target="../media/image940.png"/><Relationship Id="rId72" Type="http://schemas.openxmlformats.org/officeDocument/2006/relationships/customXml" Target="../ink/ink164.xml"/><Relationship Id="rId3" Type="http://schemas.openxmlformats.org/officeDocument/2006/relationships/customXml" Target="../ink/ink129.xml"/><Relationship Id="rId12" Type="http://schemas.openxmlformats.org/officeDocument/2006/relationships/image" Target="../media/image750.png"/><Relationship Id="rId17" Type="http://schemas.openxmlformats.org/officeDocument/2006/relationships/image" Target="../media/image770.png"/><Relationship Id="rId25" Type="http://schemas.openxmlformats.org/officeDocument/2006/relationships/image" Target="../media/image811.png"/><Relationship Id="rId33" Type="http://schemas.openxmlformats.org/officeDocument/2006/relationships/image" Target="../media/image850.png"/><Relationship Id="rId38" Type="http://schemas.openxmlformats.org/officeDocument/2006/relationships/customXml" Target="../ink/ink147.xml"/><Relationship Id="rId46" Type="http://schemas.openxmlformats.org/officeDocument/2006/relationships/customXml" Target="../ink/ink151.xml"/><Relationship Id="rId59" Type="http://schemas.openxmlformats.org/officeDocument/2006/relationships/image" Target="../media/image980.png"/><Relationship Id="rId67" Type="http://schemas.openxmlformats.org/officeDocument/2006/relationships/image" Target="../media/image1020.png"/><Relationship Id="rId20" Type="http://schemas.openxmlformats.org/officeDocument/2006/relationships/customXml" Target="../ink/ink138.xml"/><Relationship Id="rId41" Type="http://schemas.openxmlformats.org/officeDocument/2006/relationships/image" Target="../media/image890.png"/><Relationship Id="rId54" Type="http://schemas.openxmlformats.org/officeDocument/2006/relationships/customXml" Target="../ink/ink155.xml"/><Relationship Id="rId62" Type="http://schemas.openxmlformats.org/officeDocument/2006/relationships/customXml" Target="../ink/ink159.xml"/><Relationship Id="rId70" Type="http://schemas.openxmlformats.org/officeDocument/2006/relationships/customXml" Target="../ink/ink163.xml"/><Relationship Id="rId75" Type="http://schemas.openxmlformats.org/officeDocument/2006/relationships/image" Target="../media/image1060.png"/><Relationship Id="rId1" Type="http://schemas.openxmlformats.org/officeDocument/2006/relationships/slideLayout" Target="../slideLayouts/slideLayout10.xml"/><Relationship Id="rId6" Type="http://schemas.openxmlformats.org/officeDocument/2006/relationships/image" Target="../media/image720.png"/><Relationship Id="rId15" Type="http://schemas.openxmlformats.org/officeDocument/2006/relationships/customXml" Target="../ink/ink135.xml"/><Relationship Id="rId23" Type="http://schemas.openxmlformats.org/officeDocument/2006/relationships/image" Target="../media/image800.png"/><Relationship Id="rId28" Type="http://schemas.openxmlformats.org/officeDocument/2006/relationships/customXml" Target="../ink/ink142.xml"/><Relationship Id="rId36" Type="http://schemas.openxmlformats.org/officeDocument/2006/relationships/customXml" Target="../ink/ink146.xml"/><Relationship Id="rId49" Type="http://schemas.openxmlformats.org/officeDocument/2006/relationships/image" Target="../media/image930.png"/><Relationship Id="rId57" Type="http://schemas.openxmlformats.org/officeDocument/2006/relationships/image" Target="../media/image970.png"/><Relationship Id="rId10" Type="http://schemas.openxmlformats.org/officeDocument/2006/relationships/image" Target="../media/image740.png"/><Relationship Id="rId31" Type="http://schemas.openxmlformats.org/officeDocument/2006/relationships/image" Target="../media/image840.png"/><Relationship Id="rId44" Type="http://schemas.openxmlformats.org/officeDocument/2006/relationships/customXml" Target="../ink/ink150.xml"/><Relationship Id="rId52" Type="http://schemas.openxmlformats.org/officeDocument/2006/relationships/customXml" Target="../ink/ink154.xml"/><Relationship Id="rId60" Type="http://schemas.openxmlformats.org/officeDocument/2006/relationships/customXml" Target="../ink/ink158.xml"/><Relationship Id="rId65" Type="http://schemas.openxmlformats.org/officeDocument/2006/relationships/image" Target="../media/image1010.png"/><Relationship Id="rId73" Type="http://schemas.openxmlformats.org/officeDocument/2006/relationships/image" Target="../media/image1050.png"/><Relationship Id="rId78" Type="http://schemas.openxmlformats.org/officeDocument/2006/relationships/customXml" Target="../ink/ink167.xml"/><Relationship Id="rId4" Type="http://schemas.openxmlformats.org/officeDocument/2006/relationships/image" Target="../media/image710.png"/><Relationship Id="rId9" Type="http://schemas.openxmlformats.org/officeDocument/2006/relationships/customXml" Target="../ink/ink132.xml"/><Relationship Id="rId13" Type="http://schemas.openxmlformats.org/officeDocument/2006/relationships/customXml" Target="../ink/ink134.xml"/><Relationship Id="rId18" Type="http://schemas.openxmlformats.org/officeDocument/2006/relationships/customXml" Target="../ink/ink137.xml"/><Relationship Id="rId39" Type="http://schemas.openxmlformats.org/officeDocument/2006/relationships/image" Target="../media/image880.png"/><Relationship Id="rId34" Type="http://schemas.openxmlformats.org/officeDocument/2006/relationships/customXml" Target="../ink/ink145.xml"/><Relationship Id="rId50" Type="http://schemas.openxmlformats.org/officeDocument/2006/relationships/customXml" Target="../ink/ink153.xml"/><Relationship Id="rId55" Type="http://schemas.openxmlformats.org/officeDocument/2006/relationships/image" Target="../media/image960.png"/><Relationship Id="rId76" Type="http://schemas.openxmlformats.org/officeDocument/2006/relationships/customXml" Target="../ink/ink166.xml"/><Relationship Id="rId7" Type="http://schemas.openxmlformats.org/officeDocument/2006/relationships/customXml" Target="../ink/ink131.xml"/><Relationship Id="rId71" Type="http://schemas.openxmlformats.org/officeDocument/2006/relationships/image" Target="../media/image1040.png"/><Relationship Id="rId2" Type="http://schemas.openxmlformats.org/officeDocument/2006/relationships/notesSlide" Target="../notesSlides/notesSlide106.xml"/><Relationship Id="rId29" Type="http://schemas.openxmlformats.org/officeDocument/2006/relationships/image" Target="../media/image830.png"/></Relationships>
</file>

<file path=ppt/slides/_rels/slide10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customXml" Target="../ink/ink173.xml"/><Relationship Id="rId18" Type="http://schemas.openxmlformats.org/officeDocument/2006/relationships/image" Target="../media/image116.png"/><Relationship Id="rId3" Type="http://schemas.openxmlformats.org/officeDocument/2006/relationships/customXml" Target="../ink/ink168.xml"/><Relationship Id="rId21" Type="http://schemas.openxmlformats.org/officeDocument/2006/relationships/customXml" Target="../ink/ink177.xml"/><Relationship Id="rId7" Type="http://schemas.openxmlformats.org/officeDocument/2006/relationships/customXml" Target="../ink/ink170.xml"/><Relationship Id="rId12" Type="http://schemas.openxmlformats.org/officeDocument/2006/relationships/image" Target="../media/image113.png"/><Relationship Id="rId17" Type="http://schemas.openxmlformats.org/officeDocument/2006/relationships/customXml" Target="../ink/ink175.xml"/><Relationship Id="rId2" Type="http://schemas.openxmlformats.org/officeDocument/2006/relationships/notesSlide" Target="../notesSlides/notesSlide107.xml"/><Relationship Id="rId16" Type="http://schemas.openxmlformats.org/officeDocument/2006/relationships/image" Target="../media/image115.png"/><Relationship Id="rId20" Type="http://schemas.openxmlformats.org/officeDocument/2006/relationships/image" Target="../media/image117.png"/><Relationship Id="rId1" Type="http://schemas.openxmlformats.org/officeDocument/2006/relationships/slideLayout" Target="../slideLayouts/slideLayout10.xml"/><Relationship Id="rId6" Type="http://schemas.openxmlformats.org/officeDocument/2006/relationships/image" Target="../media/image110.png"/><Relationship Id="rId11" Type="http://schemas.openxmlformats.org/officeDocument/2006/relationships/customXml" Target="../ink/ink172.xml"/><Relationship Id="rId5" Type="http://schemas.openxmlformats.org/officeDocument/2006/relationships/customXml" Target="../ink/ink169.xml"/><Relationship Id="rId15" Type="http://schemas.openxmlformats.org/officeDocument/2006/relationships/customXml" Target="../ink/ink174.xml"/><Relationship Id="rId10" Type="http://schemas.openxmlformats.org/officeDocument/2006/relationships/image" Target="../media/image112.png"/><Relationship Id="rId19" Type="http://schemas.openxmlformats.org/officeDocument/2006/relationships/customXml" Target="../ink/ink176.xml"/><Relationship Id="rId4" Type="http://schemas.openxmlformats.org/officeDocument/2006/relationships/image" Target="../media/image109.png"/><Relationship Id="rId9" Type="http://schemas.openxmlformats.org/officeDocument/2006/relationships/customXml" Target="../ink/ink171.xml"/><Relationship Id="rId14" Type="http://schemas.openxmlformats.org/officeDocument/2006/relationships/image" Target="../media/image114.png"/><Relationship Id="rId22"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0.xml"/><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0.xml"/></Relationships>
</file>

<file path=ppt/slides/_rels/slide11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customXml" Target="../ink/ink183.xml"/><Relationship Id="rId3" Type="http://schemas.openxmlformats.org/officeDocument/2006/relationships/customXml" Target="../ink/ink178.xml"/><Relationship Id="rId7" Type="http://schemas.openxmlformats.org/officeDocument/2006/relationships/customXml" Target="../ink/ink180.xml"/><Relationship Id="rId12" Type="http://schemas.openxmlformats.org/officeDocument/2006/relationships/image" Target="../media/image125.png"/><Relationship Id="rId2" Type="http://schemas.openxmlformats.org/officeDocument/2006/relationships/notesSlide" Target="../notesSlides/notesSlide112.xml"/><Relationship Id="rId1" Type="http://schemas.openxmlformats.org/officeDocument/2006/relationships/slideLayout" Target="../slideLayouts/slideLayout10.xml"/><Relationship Id="rId6" Type="http://schemas.openxmlformats.org/officeDocument/2006/relationships/image" Target="../media/image122.png"/><Relationship Id="rId11" Type="http://schemas.openxmlformats.org/officeDocument/2006/relationships/customXml" Target="../ink/ink182.xml"/><Relationship Id="rId5" Type="http://schemas.openxmlformats.org/officeDocument/2006/relationships/customXml" Target="../ink/ink179.xml"/><Relationship Id="rId10" Type="http://schemas.openxmlformats.org/officeDocument/2006/relationships/image" Target="../media/image124.png"/><Relationship Id="rId4" Type="http://schemas.openxmlformats.org/officeDocument/2006/relationships/image" Target="../media/image121.png"/><Relationship Id="rId9" Type="http://schemas.openxmlformats.org/officeDocument/2006/relationships/customXml" Target="../ink/ink181.xml"/><Relationship Id="rId14" Type="http://schemas.openxmlformats.org/officeDocument/2006/relationships/image" Target="../media/image126.png"/></Relationships>
</file>

<file path=ppt/slides/_rels/slide11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khmt.uit.edu.vn/wecode/sonnt/assignment/201/321" TargetMode="External"/><Relationship Id="rId2" Type="http://schemas.openxmlformats.org/officeDocument/2006/relationships/notesSlide" Target="../notesSlides/notesSlide120.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10.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9.xml"/><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image" Target="../media/image28.png"/><Relationship Id="rId9" Type="http://schemas.openxmlformats.org/officeDocument/2006/relationships/customXml" Target="../ink/ink6.xml"/></Relationships>
</file>

<file path=ppt/slides/_rels/slide49.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customXml" Target="../ink/ink20.xml"/><Relationship Id="rId3" Type="http://schemas.openxmlformats.org/officeDocument/2006/relationships/customXml" Target="../ink/ink11.xml"/><Relationship Id="rId7" Type="http://schemas.openxmlformats.org/officeDocument/2006/relationships/customXml" Target="../ink/ink14.xml"/><Relationship Id="rId12" Type="http://schemas.openxmlformats.org/officeDocument/2006/relationships/customXml" Target="../ink/ink19.xml"/><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customXml" Target="../ink/ink13.xml"/><Relationship Id="rId11" Type="http://schemas.openxmlformats.org/officeDocument/2006/relationships/customXml" Target="../ink/ink18.xml"/><Relationship Id="rId5" Type="http://schemas.openxmlformats.org/officeDocument/2006/relationships/customXml" Target="../ink/ink12.xml"/><Relationship Id="rId10" Type="http://schemas.openxmlformats.org/officeDocument/2006/relationships/customXml" Target="../ink/ink17.xml"/><Relationship Id="rId4" Type="http://schemas.openxmlformats.org/officeDocument/2006/relationships/image" Target="../media/image28.png"/><Relationship Id="rId9" Type="http://schemas.openxmlformats.org/officeDocument/2006/relationships/customXml" Target="../ink/ink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customXml" Target="../ink/ink30.xml"/><Relationship Id="rId3" Type="http://schemas.openxmlformats.org/officeDocument/2006/relationships/customXml" Target="../ink/ink21.xml"/><Relationship Id="rId7" Type="http://schemas.openxmlformats.org/officeDocument/2006/relationships/customXml" Target="../ink/ink24.xml"/><Relationship Id="rId12" Type="http://schemas.openxmlformats.org/officeDocument/2006/relationships/customXml" Target="../ink/ink29.xml"/><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customXml" Target="../ink/ink23.xml"/><Relationship Id="rId11" Type="http://schemas.openxmlformats.org/officeDocument/2006/relationships/customXml" Target="../ink/ink28.xml"/><Relationship Id="rId5" Type="http://schemas.openxmlformats.org/officeDocument/2006/relationships/customXml" Target="../ink/ink22.xml"/><Relationship Id="rId10" Type="http://schemas.openxmlformats.org/officeDocument/2006/relationships/customXml" Target="../ink/ink27.xml"/><Relationship Id="rId4" Type="http://schemas.openxmlformats.org/officeDocument/2006/relationships/image" Target="../media/image28.png"/><Relationship Id="rId9" Type="http://schemas.openxmlformats.org/officeDocument/2006/relationships/customXml" Target="../ink/ink26.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36.svg"/></Relationships>
</file>

<file path=ppt/slides/_rels/slide59.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8.sv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38.sv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270.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sv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svg"/></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38.sv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38.sv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38.svg"/></Relationships>
</file>

<file path=ppt/slides/_rels/slide6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7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7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51.png"/><Relationship Id="rId3" Type="http://schemas.openxmlformats.org/officeDocument/2006/relationships/image" Target="../media/image44.pn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46.svg"/><Relationship Id="rId2" Type="http://schemas.openxmlformats.org/officeDocument/2006/relationships/notesSlide" Target="../notesSlides/notesSlide70.xml"/><Relationship Id="rId16"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2.svg"/><Relationship Id="rId15" Type="http://schemas.openxmlformats.org/officeDocument/2006/relationships/image" Target="../media/image56.svg"/><Relationship Id="rId10" Type="http://schemas.openxmlformats.org/officeDocument/2006/relationships/image" Target="../media/image51.png"/><Relationship Id="rId4" Type="http://schemas.openxmlformats.org/officeDocument/2006/relationships/image" Target="../media/image41.png"/><Relationship Id="rId9" Type="http://schemas.openxmlformats.org/officeDocument/2006/relationships/image" Target="../media/image50.svg"/><Relationship Id="rId1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1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440.png"/><Relationship Id="rId4" Type="http://schemas.openxmlformats.org/officeDocument/2006/relationships/customXml" Target="../ink/ink31.xml"/></Relationships>
</file>

<file path=ppt/slides/_rels/slide84.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48.png"/><Relationship Id="rId3" Type="http://schemas.openxmlformats.org/officeDocument/2006/relationships/image" Target="../media/image66.png"/><Relationship Id="rId7" Type="http://schemas.openxmlformats.org/officeDocument/2006/relationships/image" Target="../media/image450.png"/><Relationship Id="rId12" Type="http://schemas.openxmlformats.org/officeDocument/2006/relationships/customXml" Target="../ink/ink36.xml"/><Relationship Id="rId17" Type="http://schemas.openxmlformats.org/officeDocument/2006/relationships/image" Target="../media/image500.png"/><Relationship Id="rId2" Type="http://schemas.openxmlformats.org/officeDocument/2006/relationships/notesSlide" Target="../notesSlides/notesSlide82.xml"/><Relationship Id="rId16" Type="http://schemas.openxmlformats.org/officeDocument/2006/relationships/customXml" Target="../ink/ink38.xml"/><Relationship Id="rId1" Type="http://schemas.openxmlformats.org/officeDocument/2006/relationships/slideLayout" Target="../slideLayouts/slideLayout11.xml"/><Relationship Id="rId6" Type="http://schemas.openxmlformats.org/officeDocument/2006/relationships/customXml" Target="../ink/ink33.xml"/><Relationship Id="rId11" Type="http://schemas.openxmlformats.org/officeDocument/2006/relationships/image" Target="../media/image470.png"/><Relationship Id="rId5" Type="http://schemas.openxmlformats.org/officeDocument/2006/relationships/image" Target="../media/image440.png"/><Relationship Id="rId15" Type="http://schemas.openxmlformats.org/officeDocument/2006/relationships/image" Target="../media/image490.png"/><Relationship Id="rId10" Type="http://schemas.openxmlformats.org/officeDocument/2006/relationships/customXml" Target="../ink/ink35.xml"/><Relationship Id="rId4" Type="http://schemas.openxmlformats.org/officeDocument/2006/relationships/customXml" Target="../ink/ink32.xml"/><Relationship Id="rId9" Type="http://schemas.openxmlformats.org/officeDocument/2006/relationships/image" Target="../media/image46.png"/><Relationship Id="rId14" Type="http://schemas.openxmlformats.org/officeDocument/2006/relationships/customXml" Target="../ink/ink37.xml"/></Relationships>
</file>

<file path=ppt/slides/_rels/slide85.xml.rels><?xml version="1.0" encoding="UTF-8" standalone="yes"?>
<Relationships xmlns="http://schemas.openxmlformats.org/package/2006/relationships"><Relationship Id="rId8" Type="http://schemas.openxmlformats.org/officeDocument/2006/relationships/customXml" Target="../ink/ink41.xml"/><Relationship Id="rId13" Type="http://schemas.openxmlformats.org/officeDocument/2006/relationships/image" Target="../media/image540.png"/><Relationship Id="rId3" Type="http://schemas.openxmlformats.org/officeDocument/2006/relationships/image" Target="../media/image66.png"/><Relationship Id="rId7" Type="http://schemas.openxmlformats.org/officeDocument/2006/relationships/image" Target="../media/image510.png"/><Relationship Id="rId12" Type="http://schemas.openxmlformats.org/officeDocument/2006/relationships/customXml" Target="../ink/ink43.xml"/><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customXml" Target="../ink/ink40.xml"/><Relationship Id="rId11" Type="http://schemas.openxmlformats.org/officeDocument/2006/relationships/image" Target="../media/image530.png"/><Relationship Id="rId5" Type="http://schemas.openxmlformats.org/officeDocument/2006/relationships/image" Target="../media/image440.png"/><Relationship Id="rId15" Type="http://schemas.openxmlformats.org/officeDocument/2006/relationships/image" Target="../media/image550.png"/><Relationship Id="rId10" Type="http://schemas.openxmlformats.org/officeDocument/2006/relationships/customXml" Target="../ink/ink42.xml"/><Relationship Id="rId4" Type="http://schemas.openxmlformats.org/officeDocument/2006/relationships/customXml" Target="../ink/ink39.xml"/><Relationship Id="rId9" Type="http://schemas.openxmlformats.org/officeDocument/2006/relationships/image" Target="../media/image52.png"/><Relationship Id="rId14" Type="http://schemas.openxmlformats.org/officeDocument/2006/relationships/customXml" Target="../ink/ink44.xml"/></Relationships>
</file>

<file path=ppt/slides/_rels/slide86.xml.rels><?xml version="1.0" encoding="UTF-8" standalone="yes"?>
<Relationships xmlns="http://schemas.openxmlformats.org/package/2006/relationships"><Relationship Id="rId8" Type="http://schemas.openxmlformats.org/officeDocument/2006/relationships/customXml" Target="../ink/ink47.xml"/><Relationship Id="rId13" Type="http://schemas.openxmlformats.org/officeDocument/2006/relationships/image" Target="../media/image590.png"/><Relationship Id="rId3" Type="http://schemas.openxmlformats.org/officeDocument/2006/relationships/image" Target="../media/image66.png"/><Relationship Id="rId7" Type="http://schemas.openxmlformats.org/officeDocument/2006/relationships/image" Target="../media/image560.png"/><Relationship Id="rId12" Type="http://schemas.openxmlformats.org/officeDocument/2006/relationships/customXml" Target="../ink/ink49.xml"/><Relationship Id="rId17" Type="http://schemas.openxmlformats.org/officeDocument/2006/relationships/image" Target="../media/image610.png"/><Relationship Id="rId2" Type="http://schemas.openxmlformats.org/officeDocument/2006/relationships/notesSlide" Target="../notesSlides/notesSlide84.xml"/><Relationship Id="rId16" Type="http://schemas.openxmlformats.org/officeDocument/2006/relationships/customXml" Target="../ink/ink51.xml"/><Relationship Id="rId1" Type="http://schemas.openxmlformats.org/officeDocument/2006/relationships/slideLayout" Target="../slideLayouts/slideLayout11.xml"/><Relationship Id="rId6" Type="http://schemas.openxmlformats.org/officeDocument/2006/relationships/customXml" Target="../ink/ink46.xml"/><Relationship Id="rId11" Type="http://schemas.openxmlformats.org/officeDocument/2006/relationships/image" Target="../media/image580.png"/><Relationship Id="rId5" Type="http://schemas.openxmlformats.org/officeDocument/2006/relationships/image" Target="../media/image440.png"/><Relationship Id="rId15" Type="http://schemas.openxmlformats.org/officeDocument/2006/relationships/image" Target="../media/image600.png"/><Relationship Id="rId10" Type="http://schemas.openxmlformats.org/officeDocument/2006/relationships/customXml" Target="../ink/ink48.xml"/><Relationship Id="rId4" Type="http://schemas.openxmlformats.org/officeDocument/2006/relationships/customXml" Target="../ink/ink45.xml"/><Relationship Id="rId9" Type="http://schemas.openxmlformats.org/officeDocument/2006/relationships/image" Target="../media/image570.png"/><Relationship Id="rId14" Type="http://schemas.openxmlformats.org/officeDocument/2006/relationships/customXml" Target="../ink/ink50.xml"/></Relationships>
</file>

<file path=ppt/slides/_rels/slide87.xml.rels><?xml version="1.0" encoding="UTF-8" standalone="yes"?>
<Relationships xmlns="http://schemas.openxmlformats.org/package/2006/relationships"><Relationship Id="rId8" Type="http://schemas.openxmlformats.org/officeDocument/2006/relationships/customXml" Target="../ink/ink54.xml"/><Relationship Id="rId13" Type="http://schemas.openxmlformats.org/officeDocument/2006/relationships/image" Target="../media/image650.png"/><Relationship Id="rId3" Type="http://schemas.openxmlformats.org/officeDocument/2006/relationships/image" Target="../media/image66.png"/><Relationship Id="rId7" Type="http://schemas.openxmlformats.org/officeDocument/2006/relationships/image" Target="../media/image620.png"/><Relationship Id="rId12" Type="http://schemas.openxmlformats.org/officeDocument/2006/relationships/customXml" Target="../ink/ink56.xml"/><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customXml" Target="../ink/ink53.xml"/><Relationship Id="rId11" Type="http://schemas.openxmlformats.org/officeDocument/2006/relationships/image" Target="../media/image640.png"/><Relationship Id="rId5" Type="http://schemas.openxmlformats.org/officeDocument/2006/relationships/image" Target="../media/image440.png"/><Relationship Id="rId15" Type="http://schemas.openxmlformats.org/officeDocument/2006/relationships/image" Target="../media/image660.png"/><Relationship Id="rId10" Type="http://schemas.openxmlformats.org/officeDocument/2006/relationships/customXml" Target="../ink/ink55.xml"/><Relationship Id="rId4" Type="http://schemas.openxmlformats.org/officeDocument/2006/relationships/customXml" Target="../ink/ink52.xml"/><Relationship Id="rId9" Type="http://schemas.openxmlformats.org/officeDocument/2006/relationships/image" Target="../media/image630.png"/><Relationship Id="rId14" Type="http://schemas.openxmlformats.org/officeDocument/2006/relationships/customXml" Target="../ink/ink5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39" Type="http://schemas.openxmlformats.org/officeDocument/2006/relationships/image" Target="../media/image88.png"/><Relationship Id="rId51" Type="http://schemas.openxmlformats.org/officeDocument/2006/relationships/image" Target="../media/image70.png"/><Relationship Id="rId3" Type="http://schemas.openxmlformats.org/officeDocument/2006/relationships/customXml" Target="../ink/ink58.xml"/><Relationship Id="rId42" Type="http://schemas.openxmlformats.org/officeDocument/2006/relationships/customXml" Target="../ink/ink60.xml"/><Relationship Id="rId47" Type="http://schemas.openxmlformats.org/officeDocument/2006/relationships/image" Target="../media/image92.png"/><Relationship Id="rId50" Type="http://schemas.openxmlformats.org/officeDocument/2006/relationships/customXml" Target="../ink/ink64.xml"/><Relationship Id="rId55" Type="http://schemas.openxmlformats.org/officeDocument/2006/relationships/image" Target="../media/image72.png"/><Relationship Id="rId46" Type="http://schemas.openxmlformats.org/officeDocument/2006/relationships/customXml" Target="../ink/ink62.xml"/><Relationship Id="rId2" Type="http://schemas.openxmlformats.org/officeDocument/2006/relationships/notesSlide" Target="../notesSlides/notesSlide97.xml"/><Relationship Id="rId41" Type="http://schemas.openxmlformats.org/officeDocument/2006/relationships/image" Target="../media/image89.png"/><Relationship Id="rId54" Type="http://schemas.openxmlformats.org/officeDocument/2006/relationships/customXml" Target="../ink/ink66.xml"/><Relationship Id="rId1" Type="http://schemas.openxmlformats.org/officeDocument/2006/relationships/slideLayout" Target="../slideLayouts/slideLayout10.xml"/><Relationship Id="rId40" Type="http://schemas.openxmlformats.org/officeDocument/2006/relationships/customXml" Target="../ink/ink59.xml"/><Relationship Id="rId45" Type="http://schemas.openxmlformats.org/officeDocument/2006/relationships/image" Target="../media/image91.png"/><Relationship Id="rId53" Type="http://schemas.openxmlformats.org/officeDocument/2006/relationships/image" Target="../media/image71.png"/><Relationship Id="rId49" Type="http://schemas.openxmlformats.org/officeDocument/2006/relationships/image" Target="../media/image93.png"/><Relationship Id="rId57" Type="http://schemas.openxmlformats.org/officeDocument/2006/relationships/image" Target="../media/image73.png"/><Relationship Id="rId44" Type="http://schemas.openxmlformats.org/officeDocument/2006/relationships/customXml" Target="../ink/ink61.xml"/><Relationship Id="rId52" Type="http://schemas.openxmlformats.org/officeDocument/2006/relationships/customXml" Target="../ink/ink65.xml"/><Relationship Id="rId43" Type="http://schemas.openxmlformats.org/officeDocument/2006/relationships/image" Target="../media/image90.png"/><Relationship Id="rId48" Type="http://schemas.openxmlformats.org/officeDocument/2006/relationships/customXml" Target="../ink/ink63.xml"/><Relationship Id="rId56" Type="http://schemas.openxmlformats.org/officeDocument/2006/relationships/customXml" Target="../ink/ink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Google Shape;783;p41"/>
          <p:cNvGrpSpPr/>
          <p:nvPr/>
        </p:nvGrpSpPr>
        <p:grpSpPr>
          <a:xfrm rot="10800000">
            <a:off x="4068492" y="3407430"/>
            <a:ext cx="4041877" cy="382134"/>
            <a:chOff x="4171261" y="4165423"/>
            <a:chExt cx="4138299" cy="382134"/>
          </a:xfrm>
        </p:grpSpPr>
        <p:sp>
          <p:nvSpPr>
            <p:cNvPr id="784" name="Google Shape;784;p41"/>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41"/>
          <p:cNvSpPr txBox="1">
            <a:spLocks noGrp="1"/>
          </p:cNvSpPr>
          <p:nvPr>
            <p:ph type="ctrTitle"/>
          </p:nvPr>
        </p:nvSpPr>
        <p:spPr>
          <a:xfrm>
            <a:off x="1550229" y="1328772"/>
            <a:ext cx="6675046" cy="1028700"/>
          </a:xfrm>
          <a:prstGeom prst="rect">
            <a:avLst/>
          </a:prstGeom>
        </p:spPr>
        <p:txBody>
          <a:bodyPr spcFirstLastPara="1" wrap="square" lIns="91425" tIns="91425" rIns="91425" bIns="91425" anchor="ctr" anchorCtr="0">
            <a:noAutofit/>
          </a:bodyPr>
          <a:lstStyle/>
          <a:p>
            <a:pPr marL="0" lvl="0" indent="0" algn="r" rtl="0">
              <a:spcBef>
                <a:spcPts val="1100"/>
              </a:spcBef>
              <a:spcAft>
                <a:spcPts val="200"/>
              </a:spcAft>
              <a:buNone/>
            </a:pPr>
            <a:r>
              <a:rPr lang="en" sz="2800"/>
              <a:t>Phân tích và thiết kế thuật toán</a:t>
            </a:r>
            <a:endParaRPr sz="2800"/>
          </a:p>
        </p:txBody>
      </p:sp>
      <p:sp>
        <p:nvSpPr>
          <p:cNvPr id="787" name="Google Shape;787;p41"/>
          <p:cNvSpPr txBox="1">
            <a:spLocks noGrp="1"/>
          </p:cNvSpPr>
          <p:nvPr>
            <p:ph type="subTitle" idx="1"/>
          </p:nvPr>
        </p:nvSpPr>
        <p:spPr>
          <a:xfrm>
            <a:off x="4026519" y="3346385"/>
            <a:ext cx="40122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Group 4</a:t>
            </a:r>
            <a:endParaRPr/>
          </a:p>
        </p:txBody>
      </p:sp>
      <p:sp>
        <p:nvSpPr>
          <p:cNvPr id="788" name="Google Shape;788;p41"/>
          <p:cNvSpPr txBox="1">
            <a:spLocks noGrp="1"/>
          </p:cNvSpPr>
          <p:nvPr>
            <p:ph type="ctrTitle" idx="2"/>
          </p:nvPr>
        </p:nvSpPr>
        <p:spPr>
          <a:xfrm>
            <a:off x="1421575" y="2031963"/>
            <a:ext cx="6803700" cy="849000"/>
          </a:xfrm>
          <a:prstGeom prst="rect">
            <a:avLst/>
          </a:prstGeom>
        </p:spPr>
        <p:txBody>
          <a:bodyPr spcFirstLastPara="1" wrap="square" lIns="91425" tIns="91425" rIns="91425" bIns="91425" anchor="ctr" anchorCtr="0">
            <a:noAutofit/>
          </a:bodyPr>
          <a:lstStyle/>
          <a:p>
            <a:pPr marL="0" lvl="0" indent="0" algn="r" rtl="0">
              <a:spcBef>
                <a:spcPts val="1100"/>
              </a:spcBef>
              <a:spcAft>
                <a:spcPts val="200"/>
              </a:spcAft>
              <a:buClr>
                <a:schemeClr val="dk1"/>
              </a:buClr>
              <a:buSzPts val="1100"/>
              <a:buFont typeface="Arial"/>
              <a:buNone/>
            </a:pPr>
            <a:r>
              <a:rPr lang="en"/>
              <a:t>BRUTE FORCE</a:t>
            </a:r>
            <a:endParaRPr/>
          </a:p>
        </p:txBody>
      </p:sp>
      <p:sp>
        <p:nvSpPr>
          <p:cNvPr id="789" name="Google Shape;789;p41"/>
          <p:cNvSpPr/>
          <p:nvPr/>
        </p:nvSpPr>
        <p:spPr>
          <a:xfrm>
            <a:off x="2697197" y="2880975"/>
            <a:ext cx="5413172" cy="567778"/>
          </a:xfrm>
          <a:prstGeom prst="rect">
            <a:avLst/>
          </a:prstGeom>
        </p:spPr>
        <p:txBody>
          <a:bodyPr>
            <a:prstTxWarp prst="textPlain">
              <a:avLst/>
            </a:prstTxWarp>
          </a:bodyPr>
          <a:lstStyle/>
          <a:p>
            <a:pPr lvl="0" algn="ctr"/>
            <a:endParaRPr b="0" i="0">
              <a:ln w="19050" cap="flat" cmpd="sng">
                <a:solidFill>
                  <a:srgbClr val="000000"/>
                </a:solidFill>
                <a:prstDash val="solid"/>
                <a:round/>
                <a:headEnd type="none" w="sm" len="sm"/>
                <a:tailEnd type="none" w="sm" len="sm"/>
              </a:ln>
              <a:noFill/>
              <a:latin typeface="Raleway;900"/>
            </a:endParaRPr>
          </a:p>
        </p:txBody>
      </p:sp>
      <p:grpSp>
        <p:nvGrpSpPr>
          <p:cNvPr id="790" name="Google Shape;790;p41"/>
          <p:cNvGrpSpPr/>
          <p:nvPr/>
        </p:nvGrpSpPr>
        <p:grpSpPr>
          <a:xfrm>
            <a:off x="932703" y="3781417"/>
            <a:ext cx="817910" cy="745383"/>
            <a:chOff x="932703" y="3781417"/>
            <a:chExt cx="817910" cy="745383"/>
          </a:xfrm>
        </p:grpSpPr>
        <p:sp>
          <p:nvSpPr>
            <p:cNvPr id="791" name="Google Shape;791;p41"/>
            <p:cNvSpPr/>
            <p:nvPr/>
          </p:nvSpPr>
          <p:spPr>
            <a:xfrm>
              <a:off x="933450" y="412240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41"/>
            <p:cNvGrpSpPr/>
            <p:nvPr/>
          </p:nvGrpSpPr>
          <p:grpSpPr>
            <a:xfrm>
              <a:off x="1306597" y="3781417"/>
              <a:ext cx="444016" cy="577456"/>
              <a:chOff x="1016988" y="2859950"/>
              <a:chExt cx="503476" cy="654786"/>
            </a:xfrm>
          </p:grpSpPr>
          <p:sp>
            <p:nvSpPr>
              <p:cNvPr id="793" name="Google Shape;793;p41"/>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1"/>
            <p:cNvSpPr/>
            <p:nvPr/>
          </p:nvSpPr>
          <p:spPr>
            <a:xfrm>
              <a:off x="932703" y="418515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41"/>
            <p:cNvCxnSpPr/>
            <p:nvPr/>
          </p:nvCxnSpPr>
          <p:spPr>
            <a:xfrm>
              <a:off x="1372013" y="401532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797" name="Google Shape;797;p41"/>
            <p:cNvCxnSpPr/>
            <p:nvPr/>
          </p:nvCxnSpPr>
          <p:spPr>
            <a:xfrm>
              <a:off x="1372013" y="407015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798" name="Google Shape;798;p41"/>
            <p:cNvCxnSpPr/>
            <p:nvPr/>
          </p:nvCxnSpPr>
          <p:spPr>
            <a:xfrm>
              <a:off x="1372013" y="412240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799" name="Google Shape;799;p41"/>
            <p:cNvGrpSpPr/>
            <p:nvPr/>
          </p:nvGrpSpPr>
          <p:grpSpPr>
            <a:xfrm>
              <a:off x="1218731" y="3831462"/>
              <a:ext cx="154828" cy="154841"/>
              <a:chOff x="2459513" y="3929147"/>
              <a:chExt cx="129900" cy="129900"/>
            </a:xfrm>
          </p:grpSpPr>
          <p:sp>
            <p:nvSpPr>
              <p:cNvPr id="800" name="Google Shape;800;p41"/>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41"/>
          <p:cNvGrpSpPr/>
          <p:nvPr/>
        </p:nvGrpSpPr>
        <p:grpSpPr>
          <a:xfrm>
            <a:off x="881421" y="586095"/>
            <a:ext cx="919147" cy="621946"/>
            <a:chOff x="881421" y="586095"/>
            <a:chExt cx="919147" cy="621946"/>
          </a:xfrm>
        </p:grpSpPr>
        <p:grpSp>
          <p:nvGrpSpPr>
            <p:cNvPr id="803" name="Google Shape;803;p41"/>
            <p:cNvGrpSpPr/>
            <p:nvPr/>
          </p:nvGrpSpPr>
          <p:grpSpPr>
            <a:xfrm>
              <a:off x="881421" y="586095"/>
              <a:ext cx="919147" cy="621946"/>
              <a:chOff x="1023977" y="757514"/>
              <a:chExt cx="1105010" cy="747711"/>
            </a:xfrm>
          </p:grpSpPr>
          <p:grpSp>
            <p:nvGrpSpPr>
              <p:cNvPr id="804" name="Google Shape;804;p41"/>
              <p:cNvGrpSpPr/>
              <p:nvPr/>
            </p:nvGrpSpPr>
            <p:grpSpPr>
              <a:xfrm>
                <a:off x="1023977" y="871814"/>
                <a:ext cx="1019285" cy="633411"/>
                <a:chOff x="893025" y="871800"/>
                <a:chExt cx="1150175" cy="714750"/>
              </a:xfrm>
            </p:grpSpPr>
            <p:sp>
              <p:nvSpPr>
                <p:cNvPr id="805" name="Google Shape;805;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1"/>
              <p:cNvGrpSpPr/>
              <p:nvPr/>
            </p:nvGrpSpPr>
            <p:grpSpPr>
              <a:xfrm>
                <a:off x="1066840" y="814664"/>
                <a:ext cx="1019285" cy="633411"/>
                <a:chOff x="893025" y="871800"/>
                <a:chExt cx="1150175" cy="714750"/>
              </a:xfrm>
            </p:grpSpPr>
            <p:sp>
              <p:nvSpPr>
                <p:cNvPr id="811" name="Google Shape;811;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1"/>
              <p:cNvGrpSpPr/>
              <p:nvPr/>
            </p:nvGrpSpPr>
            <p:grpSpPr>
              <a:xfrm>
                <a:off x="1109702" y="757514"/>
                <a:ext cx="1019285" cy="633411"/>
                <a:chOff x="893025" y="871800"/>
                <a:chExt cx="1150175" cy="714750"/>
              </a:xfrm>
            </p:grpSpPr>
            <p:sp>
              <p:nvSpPr>
                <p:cNvPr id="817" name="Google Shape;817;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2" name="Google Shape;822;p41"/>
            <p:cNvGrpSpPr/>
            <p:nvPr/>
          </p:nvGrpSpPr>
          <p:grpSpPr>
            <a:xfrm>
              <a:off x="1057300" y="830088"/>
              <a:ext cx="639514" cy="133970"/>
              <a:chOff x="1052525" y="1621350"/>
              <a:chExt cx="639514" cy="133970"/>
            </a:xfrm>
          </p:grpSpPr>
          <p:sp>
            <p:nvSpPr>
              <p:cNvPr id="823" name="Google Shape;823;p41"/>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91FA975-41E1-5EAD-FE85-C9DCF4266C41}"/>
              </a:ext>
            </a:extLst>
          </p:cNvPr>
          <p:cNvSpPr>
            <a:spLocks noGrp="1"/>
          </p:cNvSpPr>
          <p:nvPr>
            <p:ph type="subTitle" idx="3"/>
          </p:nvPr>
        </p:nvSpPr>
        <p:spPr/>
        <p:txBody>
          <a:bodyPr/>
          <a:lstStyle/>
          <a:p>
            <a:endParaRPr lang="vi-VN"/>
          </a:p>
        </p:txBody>
      </p:sp>
      <p:sp>
        <p:nvSpPr>
          <p:cNvPr id="6" name="Subtitle 5">
            <a:extLst>
              <a:ext uri="{FF2B5EF4-FFF2-40B4-BE49-F238E27FC236}">
                <a16:creationId xmlns:a16="http://schemas.microsoft.com/office/drawing/2014/main" id="{22B61931-F3B0-517E-1940-889E724EAE8D}"/>
              </a:ext>
            </a:extLst>
          </p:cNvPr>
          <p:cNvSpPr>
            <a:spLocks noGrp="1"/>
          </p:cNvSpPr>
          <p:nvPr>
            <p:ph type="subTitle" idx="4"/>
          </p:nvPr>
        </p:nvSpPr>
        <p:spPr/>
        <p:txBody>
          <a:bodyPr/>
          <a:lstStyle/>
          <a:p>
            <a:endParaRPr lang="vi-VN"/>
          </a:p>
        </p:txBody>
      </p:sp>
      <p:grpSp>
        <p:nvGrpSpPr>
          <p:cNvPr id="11" name="Group 10">
            <a:extLst>
              <a:ext uri="{FF2B5EF4-FFF2-40B4-BE49-F238E27FC236}">
                <a16:creationId xmlns:a16="http://schemas.microsoft.com/office/drawing/2014/main" id="{64F9F465-8CB0-D25A-038F-72A97C7ACB8C}"/>
              </a:ext>
            </a:extLst>
          </p:cNvPr>
          <p:cNvGrpSpPr/>
          <p:nvPr/>
        </p:nvGrpSpPr>
        <p:grpSpPr>
          <a:xfrm>
            <a:off x="584200" y="1525843"/>
            <a:ext cx="7975600" cy="2091814"/>
            <a:chOff x="601133" y="975758"/>
            <a:chExt cx="7975600" cy="2091814"/>
          </a:xfrm>
        </p:grpSpPr>
        <p:sp>
          <p:nvSpPr>
            <p:cNvPr id="8" name="TextBox 7">
              <a:extLst>
                <a:ext uri="{FF2B5EF4-FFF2-40B4-BE49-F238E27FC236}">
                  <a16:creationId xmlns:a16="http://schemas.microsoft.com/office/drawing/2014/main" id="{D72D5274-F476-6929-54DB-893591C4851D}"/>
                </a:ext>
              </a:extLst>
            </p:cNvPr>
            <p:cNvSpPr txBox="1"/>
            <p:nvPr/>
          </p:nvSpPr>
          <p:spPr>
            <a:xfrm>
              <a:off x="2846207" y="975758"/>
              <a:ext cx="3451586" cy="461665"/>
            </a:xfrm>
            <a:prstGeom prst="rect">
              <a:avLst/>
            </a:prstGeom>
            <a:noFill/>
          </p:spPr>
          <p:txBody>
            <a:bodyPr wrap="none" rtlCol="0">
              <a:spAutoFit/>
            </a:bodyPr>
            <a:lstStyle/>
            <a:p>
              <a:r>
                <a:rPr lang="en-US" sz="2400" b="1" dirty="0">
                  <a:latin typeface="Raleway" pitchFamily="2" charset="0"/>
                </a:rPr>
                <a:t>The use of brute force</a:t>
              </a:r>
              <a:endParaRPr lang="vi-VN" sz="2400" b="1" dirty="0">
                <a:latin typeface="Raleway" pitchFamily="2" charset="0"/>
              </a:endParaRPr>
            </a:p>
          </p:txBody>
        </p:sp>
        <p:sp>
          <p:nvSpPr>
            <p:cNvPr id="10" name="TextBox 9">
              <a:extLst>
                <a:ext uri="{FF2B5EF4-FFF2-40B4-BE49-F238E27FC236}">
                  <a16:creationId xmlns:a16="http://schemas.microsoft.com/office/drawing/2014/main" id="{ACFD6E67-26E8-D152-F0A2-956611DA2BD5}"/>
                </a:ext>
              </a:extLst>
            </p:cNvPr>
            <p:cNvSpPr txBox="1"/>
            <p:nvPr/>
          </p:nvSpPr>
          <p:spPr>
            <a:xfrm>
              <a:off x="601133" y="1744133"/>
              <a:ext cx="7975600" cy="1323439"/>
            </a:xfrm>
            <a:prstGeom prst="rect">
              <a:avLst/>
            </a:prstGeom>
            <a:noFill/>
          </p:spPr>
          <p:txBody>
            <a:bodyPr wrap="square" rtlCol="0">
              <a:spAutoFit/>
            </a:bodyPr>
            <a:lstStyle/>
            <a:p>
              <a:pPr marL="285750" indent="-285750">
                <a:buFontTx/>
                <a:buChar char="-"/>
              </a:pPr>
              <a:r>
                <a:rPr lang="en-US" sz="1600" dirty="0">
                  <a:latin typeface="DM Sans" pitchFamily="2" charset="0"/>
                </a:rPr>
                <a:t>Brute force attack (Cyber security)</a:t>
              </a:r>
            </a:p>
            <a:p>
              <a:pPr marL="285750" indent="-285750">
                <a:buFontTx/>
                <a:buChar char="-"/>
              </a:pPr>
              <a:r>
                <a:rPr lang="en-US" sz="1600" dirty="0">
                  <a:latin typeface="DM Sans" pitchFamily="2" charset="0"/>
                </a:rPr>
                <a:t>Generating testcase</a:t>
              </a:r>
            </a:p>
            <a:p>
              <a:pPr marL="285750" indent="-285750">
                <a:buFontTx/>
                <a:buChar char="-"/>
              </a:pPr>
              <a:r>
                <a:rPr lang="en-US" sz="1600" dirty="0">
                  <a:latin typeface="DM Sans" pitchFamily="2" charset="0"/>
                </a:rPr>
                <a:t>Brute Force algorithm is used when there is no other algorithm available to speed up the process and the one has to check each possible solution for the problem to solve it.</a:t>
              </a:r>
            </a:p>
          </p:txBody>
        </p:sp>
      </p:grpSp>
    </p:spTree>
    <p:extLst>
      <p:ext uri="{BB962C8B-B14F-4D97-AF65-F5344CB8AC3E}">
        <p14:creationId xmlns:p14="http://schemas.microsoft.com/office/powerpoint/2010/main" val="13029718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Graphical user interface, text&#10;&#10;Description automatically generated">
            <a:extLst>
              <a:ext uri="{FF2B5EF4-FFF2-40B4-BE49-F238E27FC236}">
                <a16:creationId xmlns:a16="http://schemas.microsoft.com/office/drawing/2014/main" id="{B004C288-D178-5C21-1A8B-60FEB4D1112A}"/>
              </a:ext>
            </a:extLst>
          </p:cNvPr>
          <p:cNvPicPr>
            <a:picLocks noChangeAspect="1"/>
          </p:cNvPicPr>
          <p:nvPr/>
        </p:nvPicPr>
        <p:blipFill rotWithShape="1">
          <a:blip r:embed="rId3"/>
          <a:srcRect r="30016" b="31486"/>
          <a:stretch/>
        </p:blipFill>
        <p:spPr>
          <a:xfrm>
            <a:off x="1263980" y="1778626"/>
            <a:ext cx="3959729" cy="1538315"/>
          </a:xfrm>
          <a:prstGeom prst="rect">
            <a:avLst/>
          </a:prstGeom>
        </p:spPr>
      </p:pic>
      <p:sp>
        <p:nvSpPr>
          <p:cNvPr id="3" name="TextBox 2">
            <a:extLst>
              <a:ext uri="{FF2B5EF4-FFF2-40B4-BE49-F238E27FC236}">
                <a16:creationId xmlns:a16="http://schemas.microsoft.com/office/drawing/2014/main" id="{85506A15-DD40-694D-3C7B-BA01BB2D8849}"/>
              </a:ext>
            </a:extLst>
          </p:cNvPr>
          <p:cNvSpPr txBox="1"/>
          <p:nvPr/>
        </p:nvSpPr>
        <p:spPr>
          <a:xfrm>
            <a:off x="1250818" y="3849015"/>
            <a:ext cx="4330870" cy="369332"/>
          </a:xfrm>
          <a:prstGeom prst="rect">
            <a:avLst/>
          </a:prstGeom>
          <a:noFill/>
        </p:spPr>
        <p:txBody>
          <a:bodyPr wrap="square" rtlCol="0">
            <a:spAutoFit/>
          </a:bodyPr>
          <a:lstStyle/>
          <a:p>
            <a:r>
              <a:rPr lang="en-US" sz="1800" dirty="0">
                <a:latin typeface="Raleway" pitchFamily="2" charset="0"/>
              </a:rPr>
              <a:t>DFS(u): ?</a:t>
            </a:r>
          </a:p>
        </p:txBody>
      </p:sp>
      <p:sp>
        <p:nvSpPr>
          <p:cNvPr id="6" name="Google Shape;859;p43">
            <a:extLst>
              <a:ext uri="{FF2B5EF4-FFF2-40B4-BE49-F238E27FC236}">
                <a16:creationId xmlns:a16="http://schemas.microsoft.com/office/drawing/2014/main" id="{CB87179B-8F2A-FEE1-D87C-C8DA79A89CF3}"/>
              </a:ext>
            </a:extLst>
          </p:cNvPr>
          <p:cNvSpPr txBox="1">
            <a:spLocks/>
          </p:cNvSpPr>
          <p:nvPr/>
        </p:nvSpPr>
        <p:spPr>
          <a:xfrm>
            <a:off x="1397913" y="393807"/>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r>
              <a:rPr lang="en-US"/>
              <a:t>DEPTH-FIRST SEARCH (DFS)</a:t>
            </a:r>
          </a:p>
        </p:txBody>
      </p:sp>
      <p:sp>
        <p:nvSpPr>
          <p:cNvPr id="7" name="Google Shape;1149;p43">
            <a:extLst>
              <a:ext uri="{FF2B5EF4-FFF2-40B4-BE49-F238E27FC236}">
                <a16:creationId xmlns:a16="http://schemas.microsoft.com/office/drawing/2014/main" id="{B5A71FE4-E096-235C-9A21-04F4DEE46D4D}"/>
              </a:ext>
            </a:extLst>
          </p:cNvPr>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AFAF186F-7571-2A7E-47CE-6AFA7250511F}"/>
              </a:ext>
            </a:extLst>
          </p:cNvPr>
          <p:cNvSpPr txBox="1"/>
          <p:nvPr/>
        </p:nvSpPr>
        <p:spPr>
          <a:xfrm>
            <a:off x="1231759" y="1014927"/>
            <a:ext cx="2467342" cy="369332"/>
          </a:xfrm>
          <a:prstGeom prst="rect">
            <a:avLst/>
          </a:prstGeom>
          <a:noFill/>
        </p:spPr>
        <p:txBody>
          <a:bodyPr wrap="none" rtlCol="0">
            <a:spAutoFit/>
          </a:bodyPr>
          <a:lstStyle/>
          <a:p>
            <a:r>
              <a:rPr lang="en-US" sz="1800" dirty="0">
                <a:latin typeface="Raleway Black" pitchFamily="2" charset="0"/>
              </a:rPr>
              <a:t>Pseudocode for DFS</a:t>
            </a:r>
          </a:p>
        </p:txBody>
      </p:sp>
      <p:sp>
        <p:nvSpPr>
          <p:cNvPr id="10" name="TextBox 9">
            <a:extLst>
              <a:ext uri="{FF2B5EF4-FFF2-40B4-BE49-F238E27FC236}">
                <a16:creationId xmlns:a16="http://schemas.microsoft.com/office/drawing/2014/main" id="{2E5FCD5F-7ADC-9E7E-A5E1-31F4C4DDEA74}"/>
              </a:ext>
            </a:extLst>
          </p:cNvPr>
          <p:cNvSpPr txBox="1"/>
          <p:nvPr/>
        </p:nvSpPr>
        <p:spPr>
          <a:xfrm>
            <a:off x="1254077" y="1384259"/>
            <a:ext cx="1535998" cy="369332"/>
          </a:xfrm>
          <a:prstGeom prst="rect">
            <a:avLst/>
          </a:prstGeom>
          <a:noFill/>
        </p:spPr>
        <p:txBody>
          <a:bodyPr wrap="none" rtlCol="0">
            <a:spAutoFit/>
          </a:bodyPr>
          <a:lstStyle/>
          <a:p>
            <a:r>
              <a:rPr lang="en-US" sz="1800" dirty="0">
                <a:latin typeface="Raleway" pitchFamily="2" charset="0"/>
              </a:rPr>
              <a:t>Input: G(E, V)</a:t>
            </a:r>
          </a:p>
        </p:txBody>
      </p:sp>
    </p:spTree>
    <p:extLst>
      <p:ext uri="{BB962C8B-B14F-4D97-AF65-F5344CB8AC3E}">
        <p14:creationId xmlns:p14="http://schemas.microsoft.com/office/powerpoint/2010/main" val="135392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85506A15-DD40-694D-3C7B-BA01BB2D8849}"/>
              </a:ext>
            </a:extLst>
          </p:cNvPr>
          <p:cNvSpPr txBox="1"/>
          <p:nvPr/>
        </p:nvSpPr>
        <p:spPr>
          <a:xfrm>
            <a:off x="1250818" y="3849015"/>
            <a:ext cx="4330870" cy="646331"/>
          </a:xfrm>
          <a:prstGeom prst="rect">
            <a:avLst/>
          </a:prstGeom>
          <a:noFill/>
        </p:spPr>
        <p:txBody>
          <a:bodyPr wrap="square" rtlCol="0">
            <a:spAutoFit/>
          </a:bodyPr>
          <a:lstStyle/>
          <a:p>
            <a:r>
              <a:rPr lang="en-US" sz="1800" dirty="0">
                <a:latin typeface="Raleway" pitchFamily="2" charset="0"/>
              </a:rPr>
              <a:t>DFS(u): visit all vertices in the same connected component as u</a:t>
            </a:r>
          </a:p>
        </p:txBody>
      </p:sp>
      <p:pic>
        <p:nvPicPr>
          <p:cNvPr id="4" name="Picture 3" descr="Graphical user interface, text&#10;&#10;Description automatically generated">
            <a:extLst>
              <a:ext uri="{FF2B5EF4-FFF2-40B4-BE49-F238E27FC236}">
                <a16:creationId xmlns:a16="http://schemas.microsoft.com/office/drawing/2014/main" id="{1FEC3FEE-1A92-423C-F5DC-1EDB8DA755D7}"/>
              </a:ext>
            </a:extLst>
          </p:cNvPr>
          <p:cNvPicPr>
            <a:picLocks noChangeAspect="1"/>
          </p:cNvPicPr>
          <p:nvPr/>
        </p:nvPicPr>
        <p:blipFill rotWithShape="1">
          <a:blip r:embed="rId3"/>
          <a:srcRect r="30016" b="31486"/>
          <a:stretch/>
        </p:blipFill>
        <p:spPr>
          <a:xfrm>
            <a:off x="1263980" y="1778626"/>
            <a:ext cx="3959729" cy="1538315"/>
          </a:xfrm>
          <a:prstGeom prst="rect">
            <a:avLst/>
          </a:prstGeom>
        </p:spPr>
      </p:pic>
      <p:sp>
        <p:nvSpPr>
          <p:cNvPr id="7" name="Google Shape;859;p43">
            <a:extLst>
              <a:ext uri="{FF2B5EF4-FFF2-40B4-BE49-F238E27FC236}">
                <a16:creationId xmlns:a16="http://schemas.microsoft.com/office/drawing/2014/main" id="{4799672E-84F2-C92B-BD0F-7E46AFC4085F}"/>
              </a:ext>
            </a:extLst>
          </p:cNvPr>
          <p:cNvSpPr txBox="1">
            <a:spLocks/>
          </p:cNvSpPr>
          <p:nvPr/>
        </p:nvSpPr>
        <p:spPr>
          <a:xfrm>
            <a:off x="1397913" y="393807"/>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r>
              <a:rPr lang="en-US"/>
              <a:t>DEPTH-FIRST SEARCH (DFS)</a:t>
            </a:r>
          </a:p>
        </p:txBody>
      </p:sp>
      <p:sp>
        <p:nvSpPr>
          <p:cNvPr id="8" name="Google Shape;1149;p43">
            <a:extLst>
              <a:ext uri="{FF2B5EF4-FFF2-40B4-BE49-F238E27FC236}">
                <a16:creationId xmlns:a16="http://schemas.microsoft.com/office/drawing/2014/main" id="{8D7AFA0B-C70A-CCEE-70F6-9C7EFEC97E2A}"/>
              </a:ext>
            </a:extLst>
          </p:cNvPr>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49B1456D-A65D-279B-C513-46134605AF52}"/>
              </a:ext>
            </a:extLst>
          </p:cNvPr>
          <p:cNvSpPr txBox="1"/>
          <p:nvPr/>
        </p:nvSpPr>
        <p:spPr>
          <a:xfrm>
            <a:off x="1231759" y="1014927"/>
            <a:ext cx="2467342" cy="369332"/>
          </a:xfrm>
          <a:prstGeom prst="rect">
            <a:avLst/>
          </a:prstGeom>
          <a:noFill/>
        </p:spPr>
        <p:txBody>
          <a:bodyPr wrap="none" rtlCol="0">
            <a:spAutoFit/>
          </a:bodyPr>
          <a:lstStyle/>
          <a:p>
            <a:r>
              <a:rPr lang="en-US" sz="1800" dirty="0">
                <a:latin typeface="Raleway Black" pitchFamily="2" charset="0"/>
              </a:rPr>
              <a:t>Pseudocode for DFS</a:t>
            </a:r>
          </a:p>
        </p:txBody>
      </p:sp>
      <p:sp>
        <p:nvSpPr>
          <p:cNvPr id="10" name="TextBox 9">
            <a:extLst>
              <a:ext uri="{FF2B5EF4-FFF2-40B4-BE49-F238E27FC236}">
                <a16:creationId xmlns:a16="http://schemas.microsoft.com/office/drawing/2014/main" id="{1B052F5B-534A-5C2D-71EA-18664DA0AB6B}"/>
              </a:ext>
            </a:extLst>
          </p:cNvPr>
          <p:cNvSpPr txBox="1"/>
          <p:nvPr/>
        </p:nvSpPr>
        <p:spPr>
          <a:xfrm>
            <a:off x="1254077" y="1384259"/>
            <a:ext cx="1535998" cy="369332"/>
          </a:xfrm>
          <a:prstGeom prst="rect">
            <a:avLst/>
          </a:prstGeom>
          <a:noFill/>
        </p:spPr>
        <p:txBody>
          <a:bodyPr wrap="none" rtlCol="0">
            <a:spAutoFit/>
          </a:bodyPr>
          <a:lstStyle/>
          <a:p>
            <a:r>
              <a:rPr lang="en-US" sz="1800" dirty="0">
                <a:latin typeface="Raleway" pitchFamily="2" charset="0"/>
              </a:rPr>
              <a:t>Input: G(E, V)</a:t>
            </a:r>
          </a:p>
        </p:txBody>
      </p:sp>
    </p:spTree>
    <p:extLst>
      <p:ext uri="{BB962C8B-B14F-4D97-AF65-F5344CB8AC3E}">
        <p14:creationId xmlns:p14="http://schemas.microsoft.com/office/powerpoint/2010/main" val="28722024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397913" y="393807"/>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DEPTH-FIRST SEARCH (DFS)</a:t>
            </a:r>
            <a:endParaRPr dirty="0"/>
          </a:p>
        </p:txBody>
      </p:sp>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EA727D7-4AC1-36CA-B7AF-912E6C93C010}"/>
              </a:ext>
            </a:extLst>
          </p:cNvPr>
          <p:cNvSpPr txBox="1"/>
          <p:nvPr/>
        </p:nvSpPr>
        <p:spPr>
          <a:xfrm>
            <a:off x="1168845" y="4089994"/>
            <a:ext cx="4779565" cy="646331"/>
          </a:xfrm>
          <a:prstGeom prst="rect">
            <a:avLst/>
          </a:prstGeom>
          <a:noFill/>
        </p:spPr>
        <p:txBody>
          <a:bodyPr wrap="square" rtlCol="0">
            <a:spAutoFit/>
          </a:bodyPr>
          <a:lstStyle/>
          <a:p>
            <a:r>
              <a:rPr lang="en-US" sz="1800" dirty="0">
                <a:latin typeface="Raleway" pitchFamily="2" charset="0"/>
              </a:rPr>
              <a:t>If unvisited vertices still remain, the DFS  must be restarted at any one of them</a:t>
            </a:r>
          </a:p>
        </p:txBody>
      </p:sp>
      <p:pic>
        <p:nvPicPr>
          <p:cNvPr id="4" name="Picture 3" descr="Graphical user interface, text&#10;&#10;Description automatically generated">
            <a:extLst>
              <a:ext uri="{FF2B5EF4-FFF2-40B4-BE49-F238E27FC236}">
                <a16:creationId xmlns:a16="http://schemas.microsoft.com/office/drawing/2014/main" id="{21304D30-3FC4-B566-4E0D-E0B145B8A055}"/>
              </a:ext>
            </a:extLst>
          </p:cNvPr>
          <p:cNvPicPr>
            <a:picLocks noChangeAspect="1"/>
          </p:cNvPicPr>
          <p:nvPr/>
        </p:nvPicPr>
        <p:blipFill rotWithShape="1">
          <a:blip r:embed="rId3"/>
          <a:srcRect r="30016" b="1416"/>
          <a:stretch/>
        </p:blipFill>
        <p:spPr>
          <a:xfrm>
            <a:off x="1263980" y="1778626"/>
            <a:ext cx="3959729" cy="2213485"/>
          </a:xfrm>
          <a:prstGeom prst="rect">
            <a:avLst/>
          </a:prstGeom>
        </p:spPr>
      </p:pic>
      <p:sp>
        <p:nvSpPr>
          <p:cNvPr id="5" name="TextBox 4">
            <a:extLst>
              <a:ext uri="{FF2B5EF4-FFF2-40B4-BE49-F238E27FC236}">
                <a16:creationId xmlns:a16="http://schemas.microsoft.com/office/drawing/2014/main" id="{3186D0A3-6F95-84ED-A481-C0202C2E09C1}"/>
              </a:ext>
            </a:extLst>
          </p:cNvPr>
          <p:cNvSpPr txBox="1"/>
          <p:nvPr/>
        </p:nvSpPr>
        <p:spPr>
          <a:xfrm>
            <a:off x="1231759" y="1014927"/>
            <a:ext cx="2467342" cy="369332"/>
          </a:xfrm>
          <a:prstGeom prst="rect">
            <a:avLst/>
          </a:prstGeom>
          <a:noFill/>
        </p:spPr>
        <p:txBody>
          <a:bodyPr wrap="none" rtlCol="0">
            <a:spAutoFit/>
          </a:bodyPr>
          <a:lstStyle/>
          <a:p>
            <a:r>
              <a:rPr lang="en-US" sz="1800" dirty="0">
                <a:latin typeface="Raleway Black" pitchFamily="2" charset="0"/>
              </a:rPr>
              <a:t>Pseudocode for DFS</a:t>
            </a:r>
          </a:p>
        </p:txBody>
      </p:sp>
      <p:sp>
        <p:nvSpPr>
          <p:cNvPr id="2" name="TextBox 1">
            <a:extLst>
              <a:ext uri="{FF2B5EF4-FFF2-40B4-BE49-F238E27FC236}">
                <a16:creationId xmlns:a16="http://schemas.microsoft.com/office/drawing/2014/main" id="{9AC640F4-D914-A04F-7803-02EFD58E67D7}"/>
              </a:ext>
            </a:extLst>
          </p:cNvPr>
          <p:cNvSpPr txBox="1"/>
          <p:nvPr/>
        </p:nvSpPr>
        <p:spPr>
          <a:xfrm>
            <a:off x="1254077" y="1384259"/>
            <a:ext cx="1535998" cy="369332"/>
          </a:xfrm>
          <a:prstGeom prst="rect">
            <a:avLst/>
          </a:prstGeom>
          <a:noFill/>
        </p:spPr>
        <p:txBody>
          <a:bodyPr wrap="none" rtlCol="0">
            <a:spAutoFit/>
          </a:bodyPr>
          <a:lstStyle/>
          <a:p>
            <a:r>
              <a:rPr lang="en-US" sz="1800" dirty="0">
                <a:latin typeface="Raleway" pitchFamily="2" charset="0"/>
              </a:rPr>
              <a:t>Input: G(E, V)</a:t>
            </a:r>
          </a:p>
        </p:txBody>
      </p:sp>
    </p:spTree>
    <p:extLst>
      <p:ext uri="{BB962C8B-B14F-4D97-AF65-F5344CB8AC3E}">
        <p14:creationId xmlns:p14="http://schemas.microsoft.com/office/powerpoint/2010/main" val="21051701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A727D7-4AC1-36CA-B7AF-912E6C93C010}"/>
                  </a:ext>
                </a:extLst>
              </p:cNvPr>
              <p:cNvSpPr txBox="1"/>
              <p:nvPr/>
            </p:nvSpPr>
            <p:spPr>
              <a:xfrm>
                <a:off x="1168845" y="4089994"/>
                <a:ext cx="4779565" cy="646331"/>
              </a:xfrm>
              <a:prstGeom prst="rect">
                <a:avLst/>
              </a:prstGeom>
              <a:noFill/>
            </p:spPr>
            <p:txBody>
              <a:bodyPr wrap="square" rtlCol="0">
                <a:spAutoFit/>
              </a:bodyPr>
              <a:lstStyle/>
              <a:p>
                <a:r>
                  <a:rPr lang="en-US" sz="1800" b="1" dirty="0">
                    <a:latin typeface="Raleway" pitchFamily="2" charset="0"/>
                  </a:rPr>
                  <a:t>Complexity: </a:t>
                </a:r>
                <a:endParaRPr lang="en-US"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𝑂</m:t>
                      </m:r>
                      <m:d>
                        <m:dPr>
                          <m:ctrlPr>
                            <a:rPr lang="en-US" sz="1800" i="1" dirty="0" smtClean="0">
                              <a:latin typeface="Cambria Math" panose="02040503050406030204" pitchFamily="18" charset="0"/>
                            </a:rPr>
                          </m:ctrlPr>
                        </m:dPr>
                        <m:e>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𝐸</m:t>
                              </m:r>
                            </m:e>
                          </m:d>
                          <m:r>
                            <a:rPr lang="en-US" sz="1800" i="1" dirty="0" smtClean="0">
                              <a:latin typeface="Cambria Math" panose="02040503050406030204" pitchFamily="18" charset="0"/>
                            </a:rPr>
                            <m:t>+ </m:t>
                          </m:r>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𝑉</m:t>
                              </m:r>
                            </m:e>
                          </m:d>
                        </m:e>
                      </m:d>
                      <m:r>
                        <a:rPr lang="en-US" sz="1800" b="0" i="1" dirty="0" smtClean="0">
                          <a:latin typeface="Cambria Math" panose="02040503050406030204" pitchFamily="18" charset="0"/>
                        </a:rPr>
                        <m:t> </m:t>
                      </m:r>
                      <m:r>
                        <a:rPr lang="en-US" sz="1800" i="1" dirty="0" smtClean="0">
                          <a:latin typeface="Cambria Math" panose="02040503050406030204" pitchFamily="18" charset="0"/>
                        </a:rPr>
                        <m:t>𝑜𝑟</m:t>
                      </m:r>
                      <m:r>
                        <a:rPr lang="en-US" sz="1800" i="1" dirty="0" smtClean="0">
                          <a:latin typeface="Cambria Math" panose="02040503050406030204" pitchFamily="18" charset="0"/>
                        </a:rPr>
                        <m:t> </m:t>
                      </m:r>
                      <m:r>
                        <a:rPr lang="en-US" sz="1800" i="1" dirty="0" smtClean="0">
                          <a:latin typeface="Cambria Math" panose="02040503050406030204" pitchFamily="18" charset="0"/>
                        </a:rPr>
                        <m:t>𝑂</m:t>
                      </m:r>
                      <m:d>
                        <m:dPr>
                          <m:ctrlPr>
                            <a:rPr lang="en-US" sz="1800" i="1" dirty="0" smtClean="0">
                              <a:latin typeface="Cambria Math" panose="02040503050406030204" pitchFamily="18" charset="0"/>
                            </a:rPr>
                          </m:ctrlPr>
                        </m:dPr>
                        <m:e>
                          <m:sSup>
                            <m:sSupPr>
                              <m:ctrlPr>
                                <a:rPr lang="en-US" sz="1800" i="1" dirty="0" smtClean="0">
                                  <a:latin typeface="Cambria Math" panose="02040503050406030204" pitchFamily="18" charset="0"/>
                                </a:rPr>
                              </m:ctrlPr>
                            </m:sSupPr>
                            <m:e>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𝑉</m:t>
                                  </m:r>
                                </m:e>
                              </m:d>
                            </m:e>
                            <m:sup>
                              <m:r>
                                <a:rPr lang="en-US" sz="1800" i="1" dirty="0" smtClean="0">
                                  <a:latin typeface="Cambria Math" panose="02040503050406030204" pitchFamily="18" charset="0"/>
                                </a:rPr>
                                <m:t>2</m:t>
                              </m:r>
                            </m:sup>
                          </m:sSup>
                        </m:e>
                      </m:d>
                    </m:oMath>
                  </m:oMathPara>
                </a14:m>
                <a:endParaRPr lang="en-US" sz="1800" dirty="0">
                  <a:latin typeface="Raleway" pitchFamily="2" charset="0"/>
                </a:endParaRPr>
              </a:p>
            </p:txBody>
          </p:sp>
        </mc:Choice>
        <mc:Fallback xmlns="">
          <p:sp>
            <p:nvSpPr>
              <p:cNvPr id="3" name="TextBox 2">
                <a:extLst>
                  <a:ext uri="{FF2B5EF4-FFF2-40B4-BE49-F238E27FC236}">
                    <a16:creationId xmlns:a16="http://schemas.microsoft.com/office/drawing/2014/main" id="{5EA727D7-4AC1-36CA-B7AF-912E6C93C010}"/>
                  </a:ext>
                </a:extLst>
              </p:cNvPr>
              <p:cNvSpPr txBox="1">
                <a:spLocks noRot="1" noChangeAspect="1" noMove="1" noResize="1" noEditPoints="1" noAdjustHandles="1" noChangeArrowheads="1" noChangeShapeType="1" noTextEdit="1"/>
              </p:cNvSpPr>
              <p:nvPr/>
            </p:nvSpPr>
            <p:spPr>
              <a:xfrm>
                <a:off x="1168845" y="4089994"/>
                <a:ext cx="4779565" cy="646331"/>
              </a:xfrm>
              <a:prstGeom prst="rect">
                <a:avLst/>
              </a:prstGeom>
              <a:blipFill>
                <a:blip r:embed="rId3"/>
                <a:stretch>
                  <a:fillRect l="-1148" t="-5660"/>
                </a:stretch>
              </a:blipFill>
            </p:spPr>
            <p:txBody>
              <a:bodyPr/>
              <a:lstStyle/>
              <a:p>
                <a:r>
                  <a:rPr lang="vi-VN">
                    <a:noFill/>
                  </a:rPr>
                  <a:t> </a:t>
                </a:r>
              </a:p>
            </p:txBody>
          </p:sp>
        </mc:Fallback>
      </mc:AlternateContent>
      <p:pic>
        <p:nvPicPr>
          <p:cNvPr id="4" name="Picture 3" descr="Graphical user interface, text&#10;&#10;Description automatically generated">
            <a:extLst>
              <a:ext uri="{FF2B5EF4-FFF2-40B4-BE49-F238E27FC236}">
                <a16:creationId xmlns:a16="http://schemas.microsoft.com/office/drawing/2014/main" id="{21304D30-3FC4-B566-4E0D-E0B145B8A055}"/>
              </a:ext>
            </a:extLst>
          </p:cNvPr>
          <p:cNvPicPr>
            <a:picLocks noChangeAspect="1"/>
          </p:cNvPicPr>
          <p:nvPr/>
        </p:nvPicPr>
        <p:blipFill rotWithShape="1">
          <a:blip r:embed="rId4"/>
          <a:srcRect r="30016" b="1416"/>
          <a:stretch/>
        </p:blipFill>
        <p:spPr>
          <a:xfrm>
            <a:off x="1263980" y="1778626"/>
            <a:ext cx="3959729" cy="2213485"/>
          </a:xfrm>
          <a:prstGeom prst="rect">
            <a:avLst/>
          </a:prstGeom>
        </p:spPr>
      </p:pic>
      <p:sp>
        <p:nvSpPr>
          <p:cNvPr id="5" name="TextBox 4">
            <a:extLst>
              <a:ext uri="{FF2B5EF4-FFF2-40B4-BE49-F238E27FC236}">
                <a16:creationId xmlns:a16="http://schemas.microsoft.com/office/drawing/2014/main" id="{3186D0A3-6F95-84ED-A481-C0202C2E09C1}"/>
              </a:ext>
            </a:extLst>
          </p:cNvPr>
          <p:cNvSpPr txBox="1"/>
          <p:nvPr/>
        </p:nvSpPr>
        <p:spPr>
          <a:xfrm>
            <a:off x="1196956" y="1305088"/>
            <a:ext cx="2467342" cy="369332"/>
          </a:xfrm>
          <a:prstGeom prst="rect">
            <a:avLst/>
          </a:prstGeom>
          <a:noFill/>
        </p:spPr>
        <p:txBody>
          <a:bodyPr wrap="none" rtlCol="0">
            <a:spAutoFit/>
          </a:bodyPr>
          <a:lstStyle/>
          <a:p>
            <a:r>
              <a:rPr lang="en-US" sz="1800">
                <a:latin typeface="Raleway Black" pitchFamily="2" charset="0"/>
              </a:rPr>
              <a:t>Pseudocode for DFS</a:t>
            </a:r>
          </a:p>
        </p:txBody>
      </p:sp>
    </p:spTree>
    <p:extLst>
      <p:ext uri="{BB962C8B-B14F-4D97-AF65-F5344CB8AC3E}">
        <p14:creationId xmlns:p14="http://schemas.microsoft.com/office/powerpoint/2010/main" val="16126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DEPTH-FIRST</a:t>
            </a:r>
            <a:r>
              <a:rPr lang="en" dirty="0"/>
              <a:t> SEARCH (DFS)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1370382" y="147622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1370380" y="21579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2315558" y="28833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2325617" y="358046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2315557" y="42980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1370379" y="28397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1549477" y="1831223"/>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1549476" y="2512968"/>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1081590" y="1659450"/>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2494655" y="3238349"/>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2494654" y="3935465"/>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1676117" y="2460980"/>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1714108" y="1735077"/>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2030366" y="3110115"/>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2B2BBE5D-7C3D-3446-6F94-C8934C70F0B9}"/>
              </a:ext>
            </a:extLst>
          </p:cNvPr>
          <p:cNvSpPr/>
          <p:nvPr/>
        </p:nvSpPr>
        <p:spPr>
          <a:xfrm>
            <a:off x="5873209" y="147622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5873207" y="21579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6818385" y="28833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6828444" y="358046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6818384" y="42980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5873206" y="28397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6052304" y="1831223"/>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6052303" y="2512968"/>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6997482" y="3238349"/>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6997481" y="3935465"/>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6178944" y="2460980"/>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5946227" y="2035316"/>
            <a:ext cx="217800" cy="100080"/>
            <a:chOff x="3802117" y="2034842"/>
            <a:chExt cx="217800" cy="100080"/>
          </a:xfrm>
        </p:grpSpPr>
        <mc:AlternateContent xmlns:mc="http://schemas.openxmlformats.org/markup-compatibility/2006" xmlns:p14="http://schemas.microsoft.com/office/powerpoint/2010/main">
          <mc:Choice Requires="p14">
            <p:contentPart p14:bwMode="auto" r:id="rId3">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4"/>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6"/>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5953067" y="2729756"/>
            <a:ext cx="212760" cy="92520"/>
            <a:chOff x="3808957" y="2729282"/>
            <a:chExt cx="212760" cy="92520"/>
          </a:xfrm>
        </p:grpSpPr>
        <mc:AlternateContent xmlns:mc="http://schemas.openxmlformats.org/markup-compatibility/2006" xmlns:p14="http://schemas.microsoft.com/office/powerpoint/2010/main">
          <mc:Choice Requires="p14">
            <p:contentPart p14:bwMode="auto" r:id="rId7">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8"/>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10"/>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6743627" y="2804636"/>
            <a:ext cx="137880" cy="143280"/>
            <a:chOff x="4599517" y="2804162"/>
            <a:chExt cx="137880" cy="143280"/>
          </a:xfrm>
        </p:grpSpPr>
        <mc:AlternateContent xmlns:mc="http://schemas.openxmlformats.org/markup-compatibility/2006" xmlns:p14="http://schemas.microsoft.com/office/powerpoint/2010/main">
          <mc:Choice Requires="p14">
            <p:contentPart p14:bwMode="auto" r:id="rId11">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12"/>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14"/>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6936227" y="3492956"/>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16"/>
              <a:stretch>
                <a:fillRect/>
              </a:stretch>
            </p:blipFill>
            <p:spPr>
              <a:xfrm>
                <a:off x="6927227" y="3483956"/>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7004627" y="3488996"/>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18"/>
              <a:stretch>
                <a:fillRect/>
              </a:stretch>
            </p:blipFill>
            <p:spPr>
              <a:xfrm>
                <a:off x="6995604" y="3479996"/>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6908507" y="4193876"/>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20"/>
              <a:stretch>
                <a:fillRect/>
              </a:stretch>
            </p:blipFill>
            <p:spPr>
              <a:xfrm>
                <a:off x="6899548" y="4184876"/>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6990947" y="4219076"/>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22"/>
              <a:stretch>
                <a:fillRect/>
              </a:stretch>
            </p:blipFill>
            <p:spPr>
              <a:xfrm>
                <a:off x="6981919" y="4210076"/>
                <a:ext cx="134335" cy="82800"/>
              </a:xfrm>
              <a:prstGeom prst="rect">
                <a:avLst/>
              </a:prstGeom>
            </p:spPr>
          </p:pic>
        </mc:Fallback>
      </mc:AlternateContent>
      <p:sp>
        <p:nvSpPr>
          <p:cNvPr id="2" name="TextBox 1">
            <a:extLst>
              <a:ext uri="{FF2B5EF4-FFF2-40B4-BE49-F238E27FC236}">
                <a16:creationId xmlns:a16="http://schemas.microsoft.com/office/drawing/2014/main" id="{D232803A-CD6F-5A5E-779D-8BE2C68E6310}"/>
              </a:ext>
            </a:extLst>
          </p:cNvPr>
          <p:cNvSpPr txBox="1"/>
          <p:nvPr/>
        </p:nvSpPr>
        <p:spPr>
          <a:xfrm>
            <a:off x="5110194" y="4314237"/>
            <a:ext cx="1133644" cy="369332"/>
          </a:xfrm>
          <a:prstGeom prst="rect">
            <a:avLst/>
          </a:prstGeom>
          <a:noFill/>
        </p:spPr>
        <p:txBody>
          <a:bodyPr wrap="none" rtlCol="0">
            <a:spAutoFit/>
          </a:bodyPr>
          <a:lstStyle/>
          <a:p>
            <a:r>
              <a:rPr lang="en-US" sz="1800" b="1" dirty="0">
                <a:latin typeface="Raleway" pitchFamily="2" charset="0"/>
              </a:rPr>
              <a:t>DFS tree</a:t>
            </a:r>
          </a:p>
        </p:txBody>
      </p:sp>
    </p:spTree>
    <p:extLst>
      <p:ext uri="{BB962C8B-B14F-4D97-AF65-F5344CB8AC3E}">
        <p14:creationId xmlns:p14="http://schemas.microsoft.com/office/powerpoint/2010/main" val="23518555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DEPTH-FIRST</a:t>
            </a:r>
            <a:r>
              <a:rPr lang="en" dirty="0"/>
              <a:t> SEARCH (DFS)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1370382" y="147622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1370380" y="21579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2315558" y="28833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2325617" y="358046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2315557" y="42980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1370379" y="28397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1549477" y="1831223"/>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1549476" y="2512968"/>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1081590" y="1659450"/>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2494655" y="3238349"/>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2494654" y="3935465"/>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1676117" y="2460980"/>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1714108" y="1735077"/>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2030366" y="3110115"/>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2B2BBE5D-7C3D-3446-6F94-C8934C70F0B9}"/>
              </a:ext>
            </a:extLst>
          </p:cNvPr>
          <p:cNvSpPr/>
          <p:nvPr/>
        </p:nvSpPr>
        <p:spPr>
          <a:xfrm>
            <a:off x="5345064" y="147622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5345062" y="21579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6290240" y="28833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6300299" y="358046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6290239" y="42980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5345061" y="28397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5524159" y="1831223"/>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5524158" y="2512968"/>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6469337" y="3238349"/>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6469336" y="3935465"/>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5650799" y="2460980"/>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5418082" y="2035316"/>
            <a:ext cx="217800" cy="100080"/>
            <a:chOff x="3802117" y="2034842"/>
            <a:chExt cx="217800" cy="100080"/>
          </a:xfrm>
        </p:grpSpPr>
        <mc:AlternateContent xmlns:mc="http://schemas.openxmlformats.org/markup-compatibility/2006" xmlns:p14="http://schemas.microsoft.com/office/powerpoint/2010/main">
          <mc:Choice Requires="p14">
            <p:contentPart p14:bwMode="auto" r:id="rId3">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4"/>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6"/>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5424922" y="2729756"/>
            <a:ext cx="212760" cy="92520"/>
            <a:chOff x="3808957" y="2729282"/>
            <a:chExt cx="212760" cy="92520"/>
          </a:xfrm>
        </p:grpSpPr>
        <mc:AlternateContent xmlns:mc="http://schemas.openxmlformats.org/markup-compatibility/2006" xmlns:p14="http://schemas.microsoft.com/office/powerpoint/2010/main">
          <mc:Choice Requires="p14">
            <p:contentPart p14:bwMode="auto" r:id="rId7">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8"/>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10"/>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6215482" y="2804636"/>
            <a:ext cx="137880" cy="143280"/>
            <a:chOff x="4599517" y="2804162"/>
            <a:chExt cx="137880" cy="143280"/>
          </a:xfrm>
        </p:grpSpPr>
        <mc:AlternateContent xmlns:mc="http://schemas.openxmlformats.org/markup-compatibility/2006" xmlns:p14="http://schemas.microsoft.com/office/powerpoint/2010/main">
          <mc:Choice Requires="p14">
            <p:contentPart p14:bwMode="auto" r:id="rId11">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12"/>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14"/>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6408082" y="3492956"/>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16"/>
              <a:stretch>
                <a:fillRect/>
              </a:stretch>
            </p:blipFill>
            <p:spPr>
              <a:xfrm>
                <a:off x="6399082" y="3483956"/>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6476482" y="3488996"/>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18"/>
              <a:stretch>
                <a:fillRect/>
              </a:stretch>
            </p:blipFill>
            <p:spPr>
              <a:xfrm>
                <a:off x="6467459" y="3479996"/>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6380362" y="4193876"/>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20"/>
              <a:stretch>
                <a:fillRect/>
              </a:stretch>
            </p:blipFill>
            <p:spPr>
              <a:xfrm>
                <a:off x="6371403" y="4184876"/>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6462802" y="4219076"/>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22"/>
              <a:stretch>
                <a:fillRect/>
              </a:stretch>
            </p:blipFill>
            <p:spPr>
              <a:xfrm>
                <a:off x="6453774" y="4210076"/>
                <a:ext cx="134335" cy="82800"/>
              </a:xfrm>
              <a:prstGeom prst="rect">
                <a:avLst/>
              </a:prstGeom>
            </p:spPr>
          </p:pic>
        </mc:Fallback>
      </mc:AlternateContent>
      <p:sp>
        <p:nvSpPr>
          <p:cNvPr id="2" name="TextBox 1">
            <a:extLst>
              <a:ext uri="{FF2B5EF4-FFF2-40B4-BE49-F238E27FC236}">
                <a16:creationId xmlns:a16="http://schemas.microsoft.com/office/drawing/2014/main" id="{08B3A82A-4359-F1EC-BB33-D8E477B0714F}"/>
              </a:ext>
            </a:extLst>
          </p:cNvPr>
          <p:cNvSpPr txBox="1"/>
          <p:nvPr/>
        </p:nvSpPr>
        <p:spPr>
          <a:xfrm>
            <a:off x="6678277" y="4353984"/>
            <a:ext cx="1334020" cy="369332"/>
          </a:xfrm>
          <a:prstGeom prst="rect">
            <a:avLst/>
          </a:prstGeom>
          <a:noFill/>
        </p:spPr>
        <p:txBody>
          <a:bodyPr wrap="none" rtlCol="0">
            <a:spAutoFit/>
          </a:bodyPr>
          <a:lstStyle/>
          <a:p>
            <a:r>
              <a:rPr lang="en-US" sz="1800" b="1" dirty="0">
                <a:latin typeface="Raleway" pitchFamily="2" charset="0"/>
              </a:rPr>
              <a:t>DFS forest</a:t>
            </a:r>
          </a:p>
        </p:txBody>
      </p:sp>
      <p:sp>
        <p:nvSpPr>
          <p:cNvPr id="10" name="Oval 9">
            <a:extLst>
              <a:ext uri="{FF2B5EF4-FFF2-40B4-BE49-F238E27FC236}">
                <a16:creationId xmlns:a16="http://schemas.microsoft.com/office/drawing/2014/main" id="{5FD04EFA-E5B8-F7C3-65F0-669340BA65DC}"/>
              </a:ext>
            </a:extLst>
          </p:cNvPr>
          <p:cNvSpPr/>
          <p:nvPr/>
        </p:nvSpPr>
        <p:spPr>
          <a:xfrm>
            <a:off x="3577600" y="155757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12" name="Oval 11">
            <a:extLst>
              <a:ext uri="{FF2B5EF4-FFF2-40B4-BE49-F238E27FC236}">
                <a16:creationId xmlns:a16="http://schemas.microsoft.com/office/drawing/2014/main" id="{FC317E59-35C8-934F-461A-3FA243B1D45E}"/>
              </a:ext>
            </a:extLst>
          </p:cNvPr>
          <p:cNvSpPr/>
          <p:nvPr/>
        </p:nvSpPr>
        <p:spPr>
          <a:xfrm>
            <a:off x="4276489" y="228348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4" name="Oval 13">
            <a:extLst>
              <a:ext uri="{FF2B5EF4-FFF2-40B4-BE49-F238E27FC236}">
                <a16:creationId xmlns:a16="http://schemas.microsoft.com/office/drawing/2014/main" id="{FB4EB135-B063-5B07-0517-FBD9834070A9}"/>
              </a:ext>
            </a:extLst>
          </p:cNvPr>
          <p:cNvSpPr/>
          <p:nvPr/>
        </p:nvSpPr>
        <p:spPr>
          <a:xfrm>
            <a:off x="2878779" y="220150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t>
            </a:r>
          </a:p>
        </p:txBody>
      </p:sp>
      <p:sp>
        <p:nvSpPr>
          <p:cNvPr id="15" name="Oval 14">
            <a:extLst>
              <a:ext uri="{FF2B5EF4-FFF2-40B4-BE49-F238E27FC236}">
                <a16:creationId xmlns:a16="http://schemas.microsoft.com/office/drawing/2014/main" id="{E60F0ABB-2DDE-8406-868E-CD4265C49560}"/>
              </a:ext>
            </a:extLst>
          </p:cNvPr>
          <p:cNvSpPr/>
          <p:nvPr/>
        </p:nvSpPr>
        <p:spPr>
          <a:xfrm>
            <a:off x="3577599" y="281975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a:t>
            </a:r>
          </a:p>
        </p:txBody>
      </p:sp>
      <p:cxnSp>
        <p:nvCxnSpPr>
          <p:cNvPr id="18" name="Straight Connector 17">
            <a:extLst>
              <a:ext uri="{FF2B5EF4-FFF2-40B4-BE49-F238E27FC236}">
                <a16:creationId xmlns:a16="http://schemas.microsoft.com/office/drawing/2014/main" id="{4A7F0C78-E494-73B4-5A70-2EE3982A1F1A}"/>
              </a:ext>
            </a:extLst>
          </p:cNvPr>
          <p:cNvCxnSpPr>
            <a:stCxn id="10" idx="3"/>
            <a:endCxn id="14" idx="7"/>
          </p:cNvCxnSpPr>
          <p:nvPr/>
        </p:nvCxnSpPr>
        <p:spPr>
          <a:xfrm flipH="1">
            <a:off x="3184516" y="1860588"/>
            <a:ext cx="445540" cy="39290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C6CEE1-CA30-B603-C229-858210DB4CBA}"/>
              </a:ext>
            </a:extLst>
          </p:cNvPr>
          <p:cNvCxnSpPr>
            <a:stCxn id="14" idx="5"/>
            <a:endCxn id="15" idx="1"/>
          </p:cNvCxnSpPr>
          <p:nvPr/>
        </p:nvCxnSpPr>
        <p:spPr>
          <a:xfrm>
            <a:off x="3184516" y="2504519"/>
            <a:ext cx="445539" cy="367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FDD8E29-749D-5021-EDDD-3788907EB7F3}"/>
              </a:ext>
            </a:extLst>
          </p:cNvPr>
          <p:cNvCxnSpPr>
            <a:stCxn id="10" idx="5"/>
            <a:endCxn id="12" idx="1"/>
          </p:cNvCxnSpPr>
          <p:nvPr/>
        </p:nvCxnSpPr>
        <p:spPr>
          <a:xfrm>
            <a:off x="3883337" y="1860588"/>
            <a:ext cx="445608" cy="47488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E220AD-27A1-A92E-D1C3-2F9D0613FA37}"/>
              </a:ext>
            </a:extLst>
          </p:cNvPr>
          <p:cNvCxnSpPr>
            <a:stCxn id="15" idx="6"/>
            <a:endCxn id="12" idx="3"/>
          </p:cNvCxnSpPr>
          <p:nvPr/>
        </p:nvCxnSpPr>
        <p:spPr>
          <a:xfrm flipV="1">
            <a:off x="3935792" y="2586491"/>
            <a:ext cx="393153" cy="41076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70E10A9-2F30-06C9-2613-311B47095698}"/>
              </a:ext>
            </a:extLst>
          </p:cNvPr>
          <p:cNvSpPr/>
          <p:nvPr/>
        </p:nvSpPr>
        <p:spPr>
          <a:xfrm>
            <a:off x="7510829" y="144563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31" name="Oval 30">
            <a:extLst>
              <a:ext uri="{FF2B5EF4-FFF2-40B4-BE49-F238E27FC236}">
                <a16:creationId xmlns:a16="http://schemas.microsoft.com/office/drawing/2014/main" id="{809CC7CF-D279-36E0-45F1-74782E8F8C91}"/>
              </a:ext>
            </a:extLst>
          </p:cNvPr>
          <p:cNvSpPr/>
          <p:nvPr/>
        </p:nvSpPr>
        <p:spPr>
          <a:xfrm>
            <a:off x="7540487" y="214624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32" name="Oval 31">
            <a:extLst>
              <a:ext uri="{FF2B5EF4-FFF2-40B4-BE49-F238E27FC236}">
                <a16:creationId xmlns:a16="http://schemas.microsoft.com/office/drawing/2014/main" id="{23BBBC1B-0FF2-2F37-E6B1-2C2D1AB3BE27}"/>
              </a:ext>
            </a:extLst>
          </p:cNvPr>
          <p:cNvSpPr/>
          <p:nvPr/>
        </p:nvSpPr>
        <p:spPr>
          <a:xfrm>
            <a:off x="7526374" y="349332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t>
            </a:r>
          </a:p>
        </p:txBody>
      </p:sp>
      <p:sp>
        <p:nvSpPr>
          <p:cNvPr id="33" name="Oval 32">
            <a:extLst>
              <a:ext uri="{FF2B5EF4-FFF2-40B4-BE49-F238E27FC236}">
                <a16:creationId xmlns:a16="http://schemas.microsoft.com/office/drawing/2014/main" id="{526BEFAA-1CD4-6A7D-10F5-5CD26D6174BE}"/>
              </a:ext>
            </a:extLst>
          </p:cNvPr>
          <p:cNvSpPr/>
          <p:nvPr/>
        </p:nvSpPr>
        <p:spPr>
          <a:xfrm>
            <a:off x="7526374" y="281975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a:t>
            </a:r>
          </a:p>
        </p:txBody>
      </p:sp>
      <p:cxnSp>
        <p:nvCxnSpPr>
          <p:cNvPr id="35" name="Straight Connector 34">
            <a:extLst>
              <a:ext uri="{FF2B5EF4-FFF2-40B4-BE49-F238E27FC236}">
                <a16:creationId xmlns:a16="http://schemas.microsoft.com/office/drawing/2014/main" id="{0B14993D-E15A-E3DB-33B7-B76AD1D3EC54}"/>
              </a:ext>
            </a:extLst>
          </p:cNvPr>
          <p:cNvCxnSpPr>
            <a:cxnSpLocks/>
            <a:stCxn id="32" idx="0"/>
            <a:endCxn id="33" idx="4"/>
          </p:cNvCxnSpPr>
          <p:nvPr/>
        </p:nvCxnSpPr>
        <p:spPr>
          <a:xfrm flipV="1">
            <a:off x="7705471" y="3174755"/>
            <a:ext cx="0" cy="3185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DC14E77-5AD2-C6D5-C2D7-50D964FC8CDD}"/>
              </a:ext>
            </a:extLst>
          </p:cNvPr>
          <p:cNvCxnSpPr>
            <a:cxnSpLocks/>
            <a:stCxn id="30" idx="4"/>
            <a:endCxn id="31" idx="0"/>
          </p:cNvCxnSpPr>
          <p:nvPr/>
        </p:nvCxnSpPr>
        <p:spPr>
          <a:xfrm>
            <a:off x="7689926" y="1800635"/>
            <a:ext cx="29658" cy="34560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284EDBC-43D2-7E96-D13D-077E45EB4004}"/>
              </a:ext>
            </a:extLst>
          </p:cNvPr>
          <p:cNvCxnSpPr>
            <a:cxnSpLocks/>
            <a:stCxn id="33" idx="0"/>
            <a:endCxn id="31" idx="4"/>
          </p:cNvCxnSpPr>
          <p:nvPr/>
        </p:nvCxnSpPr>
        <p:spPr>
          <a:xfrm flipV="1">
            <a:off x="7705471" y="2501243"/>
            <a:ext cx="14113" cy="318513"/>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3">
            <p14:nvContentPartPr>
              <p14:cNvPr id="53" name="Ink 52">
                <a:extLst>
                  <a:ext uri="{FF2B5EF4-FFF2-40B4-BE49-F238E27FC236}">
                    <a16:creationId xmlns:a16="http://schemas.microsoft.com/office/drawing/2014/main" id="{2A291800-5771-0E24-1565-9F9FEE1B3643}"/>
                  </a:ext>
                </a:extLst>
              </p14:cNvPr>
              <p14:cNvContentPartPr/>
              <p14:nvPr/>
            </p14:nvContentPartPr>
            <p14:xfrm>
              <a:off x="7630361" y="2043956"/>
              <a:ext cx="164880" cy="77400"/>
            </p14:xfrm>
          </p:contentPart>
        </mc:Choice>
        <mc:Fallback xmlns="">
          <p:pic>
            <p:nvPicPr>
              <p:cNvPr id="53" name="Ink 52">
                <a:extLst>
                  <a:ext uri="{FF2B5EF4-FFF2-40B4-BE49-F238E27FC236}">
                    <a16:creationId xmlns:a16="http://schemas.microsoft.com/office/drawing/2014/main" id="{2A291800-5771-0E24-1565-9F9FEE1B3643}"/>
                  </a:ext>
                </a:extLst>
              </p:cNvPr>
              <p:cNvPicPr/>
              <p:nvPr/>
            </p:nvPicPr>
            <p:blipFill>
              <a:blip r:embed="rId24"/>
              <a:stretch>
                <a:fillRect/>
              </a:stretch>
            </p:blipFill>
            <p:spPr>
              <a:xfrm>
                <a:off x="7626041" y="2039636"/>
                <a:ext cx="1735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 name="Ink 53">
                <a:extLst>
                  <a:ext uri="{FF2B5EF4-FFF2-40B4-BE49-F238E27FC236}">
                    <a16:creationId xmlns:a16="http://schemas.microsoft.com/office/drawing/2014/main" id="{38C9D0A1-09AF-FDEA-2D5B-CF954D947246}"/>
                  </a:ext>
                </a:extLst>
              </p14:cNvPr>
              <p14:cNvContentPartPr/>
              <p14:nvPr/>
            </p14:nvContentPartPr>
            <p14:xfrm>
              <a:off x="7653761" y="2720036"/>
              <a:ext cx="141840" cy="100080"/>
            </p14:xfrm>
          </p:contentPart>
        </mc:Choice>
        <mc:Fallback xmlns="">
          <p:pic>
            <p:nvPicPr>
              <p:cNvPr id="54" name="Ink 53">
                <a:extLst>
                  <a:ext uri="{FF2B5EF4-FFF2-40B4-BE49-F238E27FC236}">
                    <a16:creationId xmlns:a16="http://schemas.microsoft.com/office/drawing/2014/main" id="{38C9D0A1-09AF-FDEA-2D5B-CF954D947246}"/>
                  </a:ext>
                </a:extLst>
              </p:cNvPr>
              <p:cNvPicPr/>
              <p:nvPr/>
            </p:nvPicPr>
            <p:blipFill>
              <a:blip r:embed="rId26"/>
              <a:stretch>
                <a:fillRect/>
              </a:stretch>
            </p:blipFill>
            <p:spPr>
              <a:xfrm>
                <a:off x="7649441" y="2715716"/>
                <a:ext cx="15048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5" name="Ink 54">
                <a:extLst>
                  <a:ext uri="{FF2B5EF4-FFF2-40B4-BE49-F238E27FC236}">
                    <a16:creationId xmlns:a16="http://schemas.microsoft.com/office/drawing/2014/main" id="{15DFAA8D-1DE2-2466-CA7F-D5A297A23E61}"/>
                  </a:ext>
                </a:extLst>
              </p14:cNvPr>
              <p14:cNvContentPartPr/>
              <p14:nvPr/>
            </p14:nvContentPartPr>
            <p14:xfrm>
              <a:off x="7630361" y="3360836"/>
              <a:ext cx="167760" cy="141480"/>
            </p14:xfrm>
          </p:contentPart>
        </mc:Choice>
        <mc:Fallback xmlns="">
          <p:pic>
            <p:nvPicPr>
              <p:cNvPr id="55" name="Ink 54">
                <a:extLst>
                  <a:ext uri="{FF2B5EF4-FFF2-40B4-BE49-F238E27FC236}">
                    <a16:creationId xmlns:a16="http://schemas.microsoft.com/office/drawing/2014/main" id="{15DFAA8D-1DE2-2466-CA7F-D5A297A23E61}"/>
                  </a:ext>
                </a:extLst>
              </p:cNvPr>
              <p:cNvPicPr/>
              <p:nvPr/>
            </p:nvPicPr>
            <p:blipFill>
              <a:blip r:embed="rId28"/>
              <a:stretch>
                <a:fillRect/>
              </a:stretch>
            </p:blipFill>
            <p:spPr>
              <a:xfrm>
                <a:off x="7626041" y="3356516"/>
                <a:ext cx="176400" cy="150120"/>
              </a:xfrm>
              <a:prstGeom prst="rect">
                <a:avLst/>
              </a:prstGeom>
            </p:spPr>
          </p:pic>
        </mc:Fallback>
      </mc:AlternateContent>
    </p:spTree>
    <p:extLst>
      <p:ext uri="{BB962C8B-B14F-4D97-AF65-F5344CB8AC3E}">
        <p14:creationId xmlns:p14="http://schemas.microsoft.com/office/powerpoint/2010/main" val="3864650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DEPTH-FIRST</a:t>
            </a:r>
            <a:r>
              <a:rPr lang="en" dirty="0"/>
              <a:t> SEARCH (DFS)</a:t>
            </a:r>
            <a:endParaRPr dirty="0"/>
          </a:p>
        </p:txBody>
      </p:sp>
      <p:grpSp>
        <p:nvGrpSpPr>
          <p:cNvPr id="1137" name="Google Shape;1137;p43"/>
          <p:cNvGrpSpPr/>
          <p:nvPr/>
        </p:nvGrpSpPr>
        <p:grpSpPr>
          <a:xfrm>
            <a:off x="8054613" y="4247439"/>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922509" y="148107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922507" y="216281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1867685" y="288819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1877744" y="35853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1867684" y="430294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922506" y="284456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1101604" y="1836071"/>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1101603" y="2517816"/>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633717" y="1664298"/>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2046782" y="3243197"/>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2046781" y="3940313"/>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1228244" y="2465828"/>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1266235" y="1739925"/>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1582493" y="3114963"/>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7F25AD-ED8E-43E4-D227-CBC8EAED6B61}"/>
              </a:ext>
            </a:extLst>
          </p:cNvPr>
          <p:cNvSpPr/>
          <p:nvPr/>
        </p:nvSpPr>
        <p:spPr>
          <a:xfrm>
            <a:off x="6346846" y="150980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1" name="Oval 30">
            <a:extLst>
              <a:ext uri="{FF2B5EF4-FFF2-40B4-BE49-F238E27FC236}">
                <a16:creationId xmlns:a16="http://schemas.microsoft.com/office/drawing/2014/main" id="{87AD9569-5F92-DCD2-CB3D-31160AFD60CE}"/>
              </a:ext>
            </a:extLst>
          </p:cNvPr>
          <p:cNvSpPr/>
          <p:nvPr/>
        </p:nvSpPr>
        <p:spPr>
          <a:xfrm>
            <a:off x="6346844" y="219155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2" name="Oval 31">
            <a:extLst>
              <a:ext uri="{FF2B5EF4-FFF2-40B4-BE49-F238E27FC236}">
                <a16:creationId xmlns:a16="http://schemas.microsoft.com/office/drawing/2014/main" id="{921553EB-5527-A9BE-3499-05962DC75E3B}"/>
              </a:ext>
            </a:extLst>
          </p:cNvPr>
          <p:cNvSpPr/>
          <p:nvPr/>
        </p:nvSpPr>
        <p:spPr>
          <a:xfrm>
            <a:off x="7292022" y="291693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33" name="Oval 32">
            <a:extLst>
              <a:ext uri="{FF2B5EF4-FFF2-40B4-BE49-F238E27FC236}">
                <a16:creationId xmlns:a16="http://schemas.microsoft.com/office/drawing/2014/main" id="{F34CCB29-E0F5-1A22-1961-52337662E4B2}"/>
              </a:ext>
            </a:extLst>
          </p:cNvPr>
          <p:cNvSpPr/>
          <p:nvPr/>
        </p:nvSpPr>
        <p:spPr>
          <a:xfrm>
            <a:off x="7302081" y="361405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4" name="Oval 33">
            <a:extLst>
              <a:ext uri="{FF2B5EF4-FFF2-40B4-BE49-F238E27FC236}">
                <a16:creationId xmlns:a16="http://schemas.microsoft.com/office/drawing/2014/main" id="{28E28307-332B-316A-BAD2-A02AB28B3E4D}"/>
              </a:ext>
            </a:extLst>
          </p:cNvPr>
          <p:cNvSpPr/>
          <p:nvPr/>
        </p:nvSpPr>
        <p:spPr>
          <a:xfrm>
            <a:off x="7292021" y="433168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35" name="Oval 34">
            <a:extLst>
              <a:ext uri="{FF2B5EF4-FFF2-40B4-BE49-F238E27FC236}">
                <a16:creationId xmlns:a16="http://schemas.microsoft.com/office/drawing/2014/main" id="{6D355BF8-3F05-E99B-065B-2927C9666B6E}"/>
              </a:ext>
            </a:extLst>
          </p:cNvPr>
          <p:cNvSpPr/>
          <p:nvPr/>
        </p:nvSpPr>
        <p:spPr>
          <a:xfrm>
            <a:off x="6346843" y="287329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36" name="Straight Connector 35">
            <a:extLst>
              <a:ext uri="{FF2B5EF4-FFF2-40B4-BE49-F238E27FC236}">
                <a16:creationId xmlns:a16="http://schemas.microsoft.com/office/drawing/2014/main" id="{1978D4CE-E189-11E9-2BD4-F88790A636B0}"/>
              </a:ext>
            </a:extLst>
          </p:cNvPr>
          <p:cNvCxnSpPr>
            <a:stCxn id="30" idx="4"/>
            <a:endCxn id="31" idx="0"/>
          </p:cNvCxnSpPr>
          <p:nvPr/>
        </p:nvCxnSpPr>
        <p:spPr>
          <a:xfrm flipH="1">
            <a:off x="6525941" y="1864808"/>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605217-23F1-8D78-4AE1-20A01C29AEE8}"/>
              </a:ext>
            </a:extLst>
          </p:cNvPr>
          <p:cNvCxnSpPr>
            <a:stCxn id="31" idx="4"/>
            <a:endCxn id="35" idx="0"/>
          </p:cNvCxnSpPr>
          <p:nvPr/>
        </p:nvCxnSpPr>
        <p:spPr>
          <a:xfrm flipH="1">
            <a:off x="6525940" y="2546553"/>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F93FBE-AF50-67A7-0D4E-99D80C792704}"/>
              </a:ext>
            </a:extLst>
          </p:cNvPr>
          <p:cNvCxnSpPr>
            <a:stCxn id="32" idx="4"/>
            <a:endCxn id="33" idx="0"/>
          </p:cNvCxnSpPr>
          <p:nvPr/>
        </p:nvCxnSpPr>
        <p:spPr>
          <a:xfrm>
            <a:off x="7471119" y="3271934"/>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D659A1-D88E-5CE5-5710-CEBB18B9115A}"/>
              </a:ext>
            </a:extLst>
          </p:cNvPr>
          <p:cNvCxnSpPr>
            <a:stCxn id="33" idx="4"/>
            <a:endCxn id="34" idx="0"/>
          </p:cNvCxnSpPr>
          <p:nvPr/>
        </p:nvCxnSpPr>
        <p:spPr>
          <a:xfrm flipH="1">
            <a:off x="7471118" y="3969050"/>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575C06-C3D7-D3DC-8C60-6D4D2AAF2E1F}"/>
              </a:ext>
            </a:extLst>
          </p:cNvPr>
          <p:cNvCxnSpPr>
            <a:cxnSpLocks/>
            <a:stCxn id="31" idx="5"/>
            <a:endCxn id="32" idx="1"/>
          </p:cNvCxnSpPr>
          <p:nvPr/>
        </p:nvCxnSpPr>
        <p:spPr>
          <a:xfrm>
            <a:off x="6652581" y="2494565"/>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50" name="Oval 1149">
            <a:extLst>
              <a:ext uri="{FF2B5EF4-FFF2-40B4-BE49-F238E27FC236}">
                <a16:creationId xmlns:a16="http://schemas.microsoft.com/office/drawing/2014/main" id="{2B2BBE5D-7C3D-3446-6F94-C8934C70F0B9}"/>
              </a:ext>
            </a:extLst>
          </p:cNvPr>
          <p:cNvSpPr/>
          <p:nvPr/>
        </p:nvSpPr>
        <p:spPr>
          <a:xfrm>
            <a:off x="3729099" y="14757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3729097" y="21574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4674275" y="288287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4684334" y="357999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4674274" y="429762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3729096" y="283924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3908194" y="1830749"/>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3908193" y="2512494"/>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4853372" y="3237875"/>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4853371" y="3934991"/>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4034834" y="2460506"/>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3802117" y="2034842"/>
            <a:ext cx="217800" cy="100080"/>
            <a:chOff x="3802117" y="2034842"/>
            <a:chExt cx="217800" cy="100080"/>
          </a:xfrm>
        </p:grpSpPr>
        <mc:AlternateContent xmlns:mc="http://schemas.openxmlformats.org/markup-compatibility/2006" xmlns:p14="http://schemas.microsoft.com/office/powerpoint/2010/main">
          <mc:Choice Requires="p14">
            <p:contentPart p14:bwMode="auto" r:id="rId3">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4"/>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6"/>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3808957" y="2729282"/>
            <a:ext cx="212760" cy="92520"/>
            <a:chOff x="3808957" y="2729282"/>
            <a:chExt cx="212760" cy="92520"/>
          </a:xfrm>
        </p:grpSpPr>
        <mc:AlternateContent xmlns:mc="http://schemas.openxmlformats.org/markup-compatibility/2006" xmlns:p14="http://schemas.microsoft.com/office/powerpoint/2010/main">
          <mc:Choice Requires="p14">
            <p:contentPart p14:bwMode="auto" r:id="rId7">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8"/>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10"/>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4599517" y="2804162"/>
            <a:ext cx="137880" cy="143280"/>
            <a:chOff x="4599517" y="2804162"/>
            <a:chExt cx="137880" cy="143280"/>
          </a:xfrm>
        </p:grpSpPr>
        <mc:AlternateContent xmlns:mc="http://schemas.openxmlformats.org/markup-compatibility/2006" xmlns:p14="http://schemas.microsoft.com/office/powerpoint/2010/main">
          <mc:Choice Requires="p14">
            <p:contentPart p14:bwMode="auto" r:id="rId11">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12"/>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14"/>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4792117" y="3492482"/>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16"/>
              <a:stretch>
                <a:fillRect/>
              </a:stretch>
            </p:blipFill>
            <p:spPr>
              <a:xfrm>
                <a:off x="4783117" y="3483482"/>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4860517" y="3488522"/>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18"/>
              <a:stretch>
                <a:fillRect/>
              </a:stretch>
            </p:blipFill>
            <p:spPr>
              <a:xfrm>
                <a:off x="4851494" y="3479522"/>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4764397" y="4193402"/>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20"/>
              <a:stretch>
                <a:fillRect/>
              </a:stretch>
            </p:blipFill>
            <p:spPr>
              <a:xfrm>
                <a:off x="4755438" y="4184402"/>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4846837" y="4218602"/>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22"/>
              <a:stretch>
                <a:fillRect/>
              </a:stretch>
            </p:blipFill>
            <p:spPr>
              <a:xfrm>
                <a:off x="4837809" y="4209602"/>
                <a:ext cx="134335" cy="82800"/>
              </a:xfrm>
              <a:prstGeom prst="rect">
                <a:avLst/>
              </a:prstGeom>
            </p:spPr>
          </p:pic>
        </mc:Fallback>
      </mc:AlternateContent>
      <p:sp>
        <p:nvSpPr>
          <p:cNvPr id="2" name="TextBox 1">
            <a:extLst>
              <a:ext uri="{FF2B5EF4-FFF2-40B4-BE49-F238E27FC236}">
                <a16:creationId xmlns:a16="http://schemas.microsoft.com/office/drawing/2014/main" id="{08B3A82A-4359-F1EC-BB33-D8E477B0714F}"/>
              </a:ext>
            </a:extLst>
          </p:cNvPr>
          <p:cNvSpPr txBox="1"/>
          <p:nvPr/>
        </p:nvSpPr>
        <p:spPr>
          <a:xfrm>
            <a:off x="3178034" y="4265304"/>
            <a:ext cx="1133644" cy="369332"/>
          </a:xfrm>
          <a:prstGeom prst="rect">
            <a:avLst/>
          </a:prstGeom>
          <a:noFill/>
        </p:spPr>
        <p:txBody>
          <a:bodyPr wrap="none" rtlCol="0">
            <a:spAutoFit/>
          </a:bodyPr>
          <a:lstStyle/>
          <a:p>
            <a:r>
              <a:rPr lang="en-US" sz="1800" b="1" dirty="0">
                <a:latin typeface="Raleway" pitchFamily="2" charset="0"/>
              </a:rPr>
              <a:t>DFS tree</a:t>
            </a:r>
          </a:p>
        </p:txBody>
      </p:sp>
      <p:sp>
        <p:nvSpPr>
          <p:cNvPr id="9" name="TextBox 8">
            <a:extLst>
              <a:ext uri="{FF2B5EF4-FFF2-40B4-BE49-F238E27FC236}">
                <a16:creationId xmlns:a16="http://schemas.microsoft.com/office/drawing/2014/main" id="{2EBCB49D-0435-A4BE-1114-97A2022C2B48}"/>
              </a:ext>
            </a:extLst>
          </p:cNvPr>
          <p:cNvSpPr txBox="1"/>
          <p:nvPr/>
        </p:nvSpPr>
        <p:spPr>
          <a:xfrm>
            <a:off x="5843757" y="4292403"/>
            <a:ext cx="1334020" cy="369332"/>
          </a:xfrm>
          <a:prstGeom prst="rect">
            <a:avLst/>
          </a:prstGeom>
          <a:noFill/>
        </p:spPr>
        <p:txBody>
          <a:bodyPr wrap="none" rtlCol="0">
            <a:spAutoFit/>
          </a:bodyPr>
          <a:lstStyle/>
          <a:p>
            <a:r>
              <a:rPr lang="en-US" sz="1800" b="1" dirty="0">
                <a:latin typeface="Raleway" pitchFamily="2" charset="0"/>
              </a:rPr>
              <a:t>DFS forest</a:t>
            </a:r>
          </a:p>
        </p:txBody>
      </p:sp>
    </p:spTree>
    <p:extLst>
      <p:ext uri="{BB962C8B-B14F-4D97-AF65-F5344CB8AC3E}">
        <p14:creationId xmlns:p14="http://schemas.microsoft.com/office/powerpoint/2010/main" val="1223871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DEPTH-FIRST</a:t>
            </a:r>
            <a:r>
              <a:rPr lang="en" dirty="0"/>
              <a:t> SEARCH (DFS)</a:t>
            </a:r>
            <a:endParaRPr dirty="0"/>
          </a:p>
        </p:txBody>
      </p:sp>
      <p:grpSp>
        <p:nvGrpSpPr>
          <p:cNvPr id="1137" name="Google Shape;1137;p43"/>
          <p:cNvGrpSpPr/>
          <p:nvPr/>
        </p:nvGrpSpPr>
        <p:grpSpPr>
          <a:xfrm>
            <a:off x="8054613" y="4247439"/>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922509" y="148107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922507" y="216281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1867685" y="288819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1877744" y="35853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1867684" y="430294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922506" y="284456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1101604" y="1836071"/>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1101603" y="2517816"/>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633717" y="1664298"/>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2046782" y="3243197"/>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2046781" y="3940313"/>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1228244" y="2465828"/>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1266235" y="1739925"/>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1582493" y="3114963"/>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7F25AD-ED8E-43E4-D227-CBC8EAED6B61}"/>
              </a:ext>
            </a:extLst>
          </p:cNvPr>
          <p:cNvSpPr/>
          <p:nvPr/>
        </p:nvSpPr>
        <p:spPr>
          <a:xfrm>
            <a:off x="6346846" y="150980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1" name="Oval 30">
            <a:extLst>
              <a:ext uri="{FF2B5EF4-FFF2-40B4-BE49-F238E27FC236}">
                <a16:creationId xmlns:a16="http://schemas.microsoft.com/office/drawing/2014/main" id="{87AD9569-5F92-DCD2-CB3D-31160AFD60CE}"/>
              </a:ext>
            </a:extLst>
          </p:cNvPr>
          <p:cNvSpPr/>
          <p:nvPr/>
        </p:nvSpPr>
        <p:spPr>
          <a:xfrm>
            <a:off x="6346844" y="219155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2" name="Oval 31">
            <a:extLst>
              <a:ext uri="{FF2B5EF4-FFF2-40B4-BE49-F238E27FC236}">
                <a16:creationId xmlns:a16="http://schemas.microsoft.com/office/drawing/2014/main" id="{921553EB-5527-A9BE-3499-05962DC75E3B}"/>
              </a:ext>
            </a:extLst>
          </p:cNvPr>
          <p:cNvSpPr/>
          <p:nvPr/>
        </p:nvSpPr>
        <p:spPr>
          <a:xfrm>
            <a:off x="7292022" y="291693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33" name="Oval 32">
            <a:extLst>
              <a:ext uri="{FF2B5EF4-FFF2-40B4-BE49-F238E27FC236}">
                <a16:creationId xmlns:a16="http://schemas.microsoft.com/office/drawing/2014/main" id="{F34CCB29-E0F5-1A22-1961-52337662E4B2}"/>
              </a:ext>
            </a:extLst>
          </p:cNvPr>
          <p:cNvSpPr/>
          <p:nvPr/>
        </p:nvSpPr>
        <p:spPr>
          <a:xfrm>
            <a:off x="7302081" y="361405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4" name="Oval 33">
            <a:extLst>
              <a:ext uri="{FF2B5EF4-FFF2-40B4-BE49-F238E27FC236}">
                <a16:creationId xmlns:a16="http://schemas.microsoft.com/office/drawing/2014/main" id="{28E28307-332B-316A-BAD2-A02AB28B3E4D}"/>
              </a:ext>
            </a:extLst>
          </p:cNvPr>
          <p:cNvSpPr/>
          <p:nvPr/>
        </p:nvSpPr>
        <p:spPr>
          <a:xfrm>
            <a:off x="7292021" y="433168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35" name="Oval 34">
            <a:extLst>
              <a:ext uri="{FF2B5EF4-FFF2-40B4-BE49-F238E27FC236}">
                <a16:creationId xmlns:a16="http://schemas.microsoft.com/office/drawing/2014/main" id="{6D355BF8-3F05-E99B-065B-2927C9666B6E}"/>
              </a:ext>
            </a:extLst>
          </p:cNvPr>
          <p:cNvSpPr/>
          <p:nvPr/>
        </p:nvSpPr>
        <p:spPr>
          <a:xfrm>
            <a:off x="6346843" y="287329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36" name="Straight Connector 35">
            <a:extLst>
              <a:ext uri="{FF2B5EF4-FFF2-40B4-BE49-F238E27FC236}">
                <a16:creationId xmlns:a16="http://schemas.microsoft.com/office/drawing/2014/main" id="{1978D4CE-E189-11E9-2BD4-F88790A636B0}"/>
              </a:ext>
            </a:extLst>
          </p:cNvPr>
          <p:cNvCxnSpPr>
            <a:stCxn id="30" idx="4"/>
            <a:endCxn id="31" idx="0"/>
          </p:cNvCxnSpPr>
          <p:nvPr/>
        </p:nvCxnSpPr>
        <p:spPr>
          <a:xfrm flipH="1">
            <a:off x="6525941" y="1864808"/>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605217-23F1-8D78-4AE1-20A01C29AEE8}"/>
              </a:ext>
            </a:extLst>
          </p:cNvPr>
          <p:cNvCxnSpPr>
            <a:stCxn id="31" idx="4"/>
            <a:endCxn id="35" idx="0"/>
          </p:cNvCxnSpPr>
          <p:nvPr/>
        </p:nvCxnSpPr>
        <p:spPr>
          <a:xfrm flipH="1">
            <a:off x="6525940" y="2546553"/>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F93FBE-AF50-67A7-0D4E-99D80C792704}"/>
              </a:ext>
            </a:extLst>
          </p:cNvPr>
          <p:cNvCxnSpPr>
            <a:stCxn id="32" idx="4"/>
            <a:endCxn id="33" idx="0"/>
          </p:cNvCxnSpPr>
          <p:nvPr/>
        </p:nvCxnSpPr>
        <p:spPr>
          <a:xfrm>
            <a:off x="7471119" y="3271934"/>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D659A1-D88E-5CE5-5710-CEBB18B9115A}"/>
              </a:ext>
            </a:extLst>
          </p:cNvPr>
          <p:cNvCxnSpPr>
            <a:stCxn id="33" idx="4"/>
            <a:endCxn id="34" idx="0"/>
          </p:cNvCxnSpPr>
          <p:nvPr/>
        </p:nvCxnSpPr>
        <p:spPr>
          <a:xfrm flipH="1">
            <a:off x="7471118" y="3969050"/>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575C06-C3D7-D3DC-8C60-6D4D2AAF2E1F}"/>
              </a:ext>
            </a:extLst>
          </p:cNvPr>
          <p:cNvCxnSpPr>
            <a:cxnSpLocks/>
            <a:stCxn id="31" idx="5"/>
            <a:endCxn id="32" idx="1"/>
          </p:cNvCxnSpPr>
          <p:nvPr/>
        </p:nvCxnSpPr>
        <p:spPr>
          <a:xfrm>
            <a:off x="6652581" y="2494565"/>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2FAAD8F8-A5CD-353D-AF6C-37F7630799CD}"/>
                  </a:ext>
                </a:extLst>
              </p14:cNvPr>
              <p14:cNvContentPartPr/>
              <p14:nvPr/>
            </p14:nvContentPartPr>
            <p14:xfrm>
              <a:off x="6251285" y="2851683"/>
              <a:ext cx="86400" cy="134280"/>
            </p14:xfrm>
          </p:contentPart>
        </mc:Choice>
        <mc:Fallback xmlns="">
          <p:pic>
            <p:nvPicPr>
              <p:cNvPr id="45" name="Ink 44">
                <a:extLst>
                  <a:ext uri="{FF2B5EF4-FFF2-40B4-BE49-F238E27FC236}">
                    <a16:creationId xmlns:a16="http://schemas.microsoft.com/office/drawing/2014/main" id="{2FAAD8F8-A5CD-353D-AF6C-37F7630799CD}"/>
                  </a:ext>
                </a:extLst>
              </p:cNvPr>
              <p:cNvPicPr/>
              <p:nvPr/>
            </p:nvPicPr>
            <p:blipFill>
              <a:blip r:embed="rId4"/>
              <a:stretch>
                <a:fillRect/>
              </a:stretch>
            </p:blipFill>
            <p:spPr>
              <a:xfrm>
                <a:off x="6242285" y="2842683"/>
                <a:ext cx="104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a:extLst>
                  <a:ext uri="{FF2B5EF4-FFF2-40B4-BE49-F238E27FC236}">
                    <a16:creationId xmlns:a16="http://schemas.microsoft.com/office/drawing/2014/main" id="{E5EE7E5A-C4B5-1E2E-A8E4-B8D18A3DE665}"/>
                  </a:ext>
                </a:extLst>
              </p14:cNvPr>
              <p14:cNvContentPartPr/>
              <p14:nvPr/>
            </p14:nvContentPartPr>
            <p14:xfrm>
              <a:off x="6185045" y="2615163"/>
              <a:ext cx="14760" cy="88560"/>
            </p14:xfrm>
          </p:contentPart>
        </mc:Choice>
        <mc:Fallback xmlns="">
          <p:pic>
            <p:nvPicPr>
              <p:cNvPr id="46" name="Ink 45">
                <a:extLst>
                  <a:ext uri="{FF2B5EF4-FFF2-40B4-BE49-F238E27FC236}">
                    <a16:creationId xmlns:a16="http://schemas.microsoft.com/office/drawing/2014/main" id="{E5EE7E5A-C4B5-1E2E-A8E4-B8D18A3DE665}"/>
                  </a:ext>
                </a:extLst>
              </p:cNvPr>
              <p:cNvPicPr/>
              <p:nvPr/>
            </p:nvPicPr>
            <p:blipFill>
              <a:blip r:embed="rId6"/>
              <a:stretch>
                <a:fillRect/>
              </a:stretch>
            </p:blipFill>
            <p:spPr>
              <a:xfrm>
                <a:off x="6175820" y="2606163"/>
                <a:ext cx="32841"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B26E1F61-F746-2580-E23A-CC9F6AA163FD}"/>
                  </a:ext>
                </a:extLst>
              </p14:cNvPr>
              <p14:cNvContentPartPr/>
              <p14:nvPr/>
            </p14:nvContentPartPr>
            <p14:xfrm>
              <a:off x="6172085" y="2294403"/>
              <a:ext cx="360" cy="106920"/>
            </p14:xfrm>
          </p:contentPart>
        </mc:Choice>
        <mc:Fallback xmlns="">
          <p:pic>
            <p:nvPicPr>
              <p:cNvPr id="47" name="Ink 46">
                <a:extLst>
                  <a:ext uri="{FF2B5EF4-FFF2-40B4-BE49-F238E27FC236}">
                    <a16:creationId xmlns:a16="http://schemas.microsoft.com/office/drawing/2014/main" id="{B26E1F61-F746-2580-E23A-CC9F6AA163FD}"/>
                  </a:ext>
                </a:extLst>
              </p:cNvPr>
              <p:cNvPicPr/>
              <p:nvPr/>
            </p:nvPicPr>
            <p:blipFill>
              <a:blip r:embed="rId8"/>
              <a:stretch>
                <a:fillRect/>
              </a:stretch>
            </p:blipFill>
            <p:spPr>
              <a:xfrm>
                <a:off x="6163085" y="2285403"/>
                <a:ext cx="18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F2866389-96F5-5502-600A-691D6AF7CBBF}"/>
                  </a:ext>
                </a:extLst>
              </p14:cNvPr>
              <p14:cNvContentPartPr/>
              <p14:nvPr/>
            </p14:nvContentPartPr>
            <p14:xfrm>
              <a:off x="6185765" y="1927923"/>
              <a:ext cx="47520" cy="115920"/>
            </p14:xfrm>
          </p:contentPart>
        </mc:Choice>
        <mc:Fallback xmlns="">
          <p:pic>
            <p:nvPicPr>
              <p:cNvPr id="48" name="Ink 47">
                <a:extLst>
                  <a:ext uri="{FF2B5EF4-FFF2-40B4-BE49-F238E27FC236}">
                    <a16:creationId xmlns:a16="http://schemas.microsoft.com/office/drawing/2014/main" id="{F2866389-96F5-5502-600A-691D6AF7CBBF}"/>
                  </a:ext>
                </a:extLst>
              </p:cNvPr>
              <p:cNvPicPr/>
              <p:nvPr/>
            </p:nvPicPr>
            <p:blipFill>
              <a:blip r:embed="rId10"/>
              <a:stretch>
                <a:fillRect/>
              </a:stretch>
            </p:blipFill>
            <p:spPr>
              <a:xfrm>
                <a:off x="6176833" y="1918923"/>
                <a:ext cx="65027"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AF0284A2-790F-3192-58E9-0532BC89E9EC}"/>
                  </a:ext>
                </a:extLst>
              </p14:cNvPr>
              <p14:cNvContentPartPr/>
              <p14:nvPr/>
            </p14:nvContentPartPr>
            <p14:xfrm>
              <a:off x="6268205" y="1680243"/>
              <a:ext cx="27360" cy="54360"/>
            </p14:xfrm>
          </p:contentPart>
        </mc:Choice>
        <mc:Fallback xmlns="">
          <p:pic>
            <p:nvPicPr>
              <p:cNvPr id="49" name="Ink 48">
                <a:extLst>
                  <a:ext uri="{FF2B5EF4-FFF2-40B4-BE49-F238E27FC236}">
                    <a16:creationId xmlns:a16="http://schemas.microsoft.com/office/drawing/2014/main" id="{AF0284A2-790F-3192-58E9-0532BC89E9EC}"/>
                  </a:ext>
                </a:extLst>
              </p:cNvPr>
              <p:cNvPicPr/>
              <p:nvPr/>
            </p:nvPicPr>
            <p:blipFill>
              <a:blip r:embed="rId12"/>
              <a:stretch>
                <a:fillRect/>
              </a:stretch>
            </p:blipFill>
            <p:spPr>
              <a:xfrm>
                <a:off x="6259205" y="1671243"/>
                <a:ext cx="45000" cy="72000"/>
              </a:xfrm>
              <a:prstGeom prst="rect">
                <a:avLst/>
              </a:prstGeom>
            </p:spPr>
          </p:pic>
        </mc:Fallback>
      </mc:AlternateContent>
      <p:grpSp>
        <p:nvGrpSpPr>
          <p:cNvPr id="53" name="Group 52">
            <a:extLst>
              <a:ext uri="{FF2B5EF4-FFF2-40B4-BE49-F238E27FC236}">
                <a16:creationId xmlns:a16="http://schemas.microsoft.com/office/drawing/2014/main" id="{972706D3-AA61-97FD-18E4-5C3EB231D1C3}"/>
              </a:ext>
            </a:extLst>
          </p:cNvPr>
          <p:cNvGrpSpPr/>
          <p:nvPr/>
        </p:nvGrpSpPr>
        <p:grpSpPr>
          <a:xfrm>
            <a:off x="7182605" y="4128963"/>
            <a:ext cx="82800" cy="300600"/>
            <a:chOff x="6180637" y="4044722"/>
            <a:chExt cx="82800" cy="300600"/>
          </a:xfrm>
        </p:grpSpPr>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70AEBD46-B8AD-3F42-8C58-19DC98CD3034}"/>
                    </a:ext>
                  </a:extLst>
                </p14:cNvPr>
                <p14:cNvContentPartPr/>
                <p14:nvPr/>
              </p14:nvContentPartPr>
              <p14:xfrm>
                <a:off x="6206557" y="4208162"/>
                <a:ext cx="56880" cy="137160"/>
              </p14:xfrm>
            </p:contentPart>
          </mc:Choice>
          <mc:Fallback xmlns="">
            <p:pic>
              <p:nvPicPr>
                <p:cNvPr id="50" name="Ink 49">
                  <a:extLst>
                    <a:ext uri="{FF2B5EF4-FFF2-40B4-BE49-F238E27FC236}">
                      <a16:creationId xmlns:a16="http://schemas.microsoft.com/office/drawing/2014/main" id="{70AEBD46-B8AD-3F42-8C58-19DC98CD3034}"/>
                    </a:ext>
                  </a:extLst>
                </p:cNvPr>
                <p:cNvPicPr/>
                <p:nvPr/>
              </p:nvPicPr>
              <p:blipFill>
                <a:blip r:embed="rId14"/>
                <a:stretch>
                  <a:fillRect/>
                </a:stretch>
              </p:blipFill>
              <p:spPr>
                <a:xfrm>
                  <a:off x="6197557" y="4199162"/>
                  <a:ext cx="74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455E6AD6-21B0-A418-A72E-7A1A017AB38C}"/>
                    </a:ext>
                  </a:extLst>
                </p14:cNvPr>
                <p14:cNvContentPartPr/>
                <p14:nvPr/>
              </p14:nvContentPartPr>
              <p14:xfrm>
                <a:off x="6180637" y="4044722"/>
                <a:ext cx="360" cy="108000"/>
              </p14:xfrm>
            </p:contentPart>
          </mc:Choice>
          <mc:Fallback xmlns="">
            <p:pic>
              <p:nvPicPr>
                <p:cNvPr id="51" name="Ink 50">
                  <a:extLst>
                    <a:ext uri="{FF2B5EF4-FFF2-40B4-BE49-F238E27FC236}">
                      <a16:creationId xmlns:a16="http://schemas.microsoft.com/office/drawing/2014/main" id="{455E6AD6-21B0-A418-A72E-7A1A017AB38C}"/>
                    </a:ext>
                  </a:extLst>
                </p:cNvPr>
                <p:cNvPicPr/>
                <p:nvPr/>
              </p:nvPicPr>
              <p:blipFill>
                <a:blip r:embed="rId8"/>
                <a:stretch>
                  <a:fillRect/>
                </a:stretch>
              </p:blipFill>
              <p:spPr>
                <a:xfrm>
                  <a:off x="6171637" y="4035692"/>
                  <a:ext cx="18000" cy="1256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80315FA6-C27C-C5F2-0A7E-A9D57D7F2BD9}"/>
                  </a:ext>
                </a:extLst>
              </p14:cNvPr>
              <p14:cNvContentPartPr/>
              <p14:nvPr/>
            </p14:nvContentPartPr>
            <p14:xfrm>
              <a:off x="7106645" y="3678243"/>
              <a:ext cx="21240" cy="221760"/>
            </p14:xfrm>
          </p:contentPart>
        </mc:Choice>
        <mc:Fallback xmlns="">
          <p:pic>
            <p:nvPicPr>
              <p:cNvPr id="52" name="Ink 51">
                <a:extLst>
                  <a:ext uri="{FF2B5EF4-FFF2-40B4-BE49-F238E27FC236}">
                    <a16:creationId xmlns:a16="http://schemas.microsoft.com/office/drawing/2014/main" id="{80315FA6-C27C-C5F2-0A7E-A9D57D7F2BD9}"/>
                  </a:ext>
                </a:extLst>
              </p:cNvPr>
              <p:cNvPicPr/>
              <p:nvPr/>
            </p:nvPicPr>
            <p:blipFill>
              <a:blip r:embed="rId17"/>
              <a:stretch>
                <a:fillRect/>
              </a:stretch>
            </p:blipFill>
            <p:spPr>
              <a:xfrm>
                <a:off x="7097645" y="3669258"/>
                <a:ext cx="38880" cy="2393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BF86220-115E-347B-9EE1-88C7FA7436EA}"/>
                  </a:ext>
                </a:extLst>
              </p14:cNvPr>
              <p14:cNvContentPartPr/>
              <p14:nvPr/>
            </p14:nvContentPartPr>
            <p14:xfrm>
              <a:off x="7141205" y="3350283"/>
              <a:ext cx="23400" cy="116640"/>
            </p14:xfrm>
          </p:contentPart>
        </mc:Choice>
        <mc:Fallback xmlns="">
          <p:pic>
            <p:nvPicPr>
              <p:cNvPr id="54" name="Ink 53">
                <a:extLst>
                  <a:ext uri="{FF2B5EF4-FFF2-40B4-BE49-F238E27FC236}">
                    <a16:creationId xmlns:a16="http://schemas.microsoft.com/office/drawing/2014/main" id="{0BF86220-115E-347B-9EE1-88C7FA7436EA}"/>
                  </a:ext>
                </a:extLst>
              </p:cNvPr>
              <p:cNvPicPr/>
              <p:nvPr/>
            </p:nvPicPr>
            <p:blipFill>
              <a:blip r:embed="rId19"/>
              <a:stretch>
                <a:fillRect/>
              </a:stretch>
            </p:blipFill>
            <p:spPr>
              <a:xfrm>
                <a:off x="7132205" y="3341283"/>
                <a:ext cx="41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1D4873DD-7DDC-B5EF-D7C8-C0A23524DEEB}"/>
                  </a:ext>
                </a:extLst>
              </p14:cNvPr>
              <p14:cNvContentPartPr/>
              <p14:nvPr/>
            </p14:nvContentPartPr>
            <p14:xfrm>
              <a:off x="7216805" y="3122403"/>
              <a:ext cx="37080" cy="55800"/>
            </p14:xfrm>
          </p:contentPart>
        </mc:Choice>
        <mc:Fallback xmlns="">
          <p:pic>
            <p:nvPicPr>
              <p:cNvPr id="55" name="Ink 54">
                <a:extLst>
                  <a:ext uri="{FF2B5EF4-FFF2-40B4-BE49-F238E27FC236}">
                    <a16:creationId xmlns:a16="http://schemas.microsoft.com/office/drawing/2014/main" id="{1D4873DD-7DDC-B5EF-D7C8-C0A23524DEEB}"/>
                  </a:ext>
                </a:extLst>
              </p:cNvPr>
              <p:cNvPicPr/>
              <p:nvPr/>
            </p:nvPicPr>
            <p:blipFill>
              <a:blip r:embed="rId21"/>
              <a:stretch>
                <a:fillRect/>
              </a:stretch>
            </p:blipFill>
            <p:spPr>
              <a:xfrm>
                <a:off x="7207805" y="3113403"/>
                <a:ext cx="54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070A1B87-CA7D-7B05-DADC-856AEAFD216D}"/>
                  </a:ext>
                </a:extLst>
              </p14:cNvPr>
              <p14:cNvContentPartPr/>
              <p14:nvPr/>
            </p14:nvContentPartPr>
            <p14:xfrm>
              <a:off x="6742685" y="1665483"/>
              <a:ext cx="204840" cy="108000"/>
            </p14:xfrm>
          </p:contentPart>
        </mc:Choice>
        <mc:Fallback xmlns="">
          <p:pic>
            <p:nvPicPr>
              <p:cNvPr id="56" name="Ink 55">
                <a:extLst>
                  <a:ext uri="{FF2B5EF4-FFF2-40B4-BE49-F238E27FC236}">
                    <a16:creationId xmlns:a16="http://schemas.microsoft.com/office/drawing/2014/main" id="{070A1B87-CA7D-7B05-DADC-856AEAFD216D}"/>
                  </a:ext>
                </a:extLst>
              </p:cNvPr>
              <p:cNvPicPr/>
              <p:nvPr/>
            </p:nvPicPr>
            <p:blipFill>
              <a:blip r:embed="rId23"/>
              <a:stretch>
                <a:fillRect/>
              </a:stretch>
            </p:blipFill>
            <p:spPr>
              <a:xfrm>
                <a:off x="6733685" y="1656483"/>
                <a:ext cx="222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0A03FDC8-C313-8CA1-90BE-52F4723CDA12}"/>
                  </a:ext>
                </a:extLst>
              </p14:cNvPr>
              <p14:cNvContentPartPr/>
              <p14:nvPr/>
            </p14:nvContentPartPr>
            <p14:xfrm>
              <a:off x="7107005" y="1912803"/>
              <a:ext cx="169560" cy="147600"/>
            </p14:xfrm>
          </p:contentPart>
        </mc:Choice>
        <mc:Fallback xmlns="">
          <p:pic>
            <p:nvPicPr>
              <p:cNvPr id="57" name="Ink 56">
                <a:extLst>
                  <a:ext uri="{FF2B5EF4-FFF2-40B4-BE49-F238E27FC236}">
                    <a16:creationId xmlns:a16="http://schemas.microsoft.com/office/drawing/2014/main" id="{0A03FDC8-C313-8CA1-90BE-52F4723CDA12}"/>
                  </a:ext>
                </a:extLst>
              </p:cNvPr>
              <p:cNvPicPr/>
              <p:nvPr/>
            </p:nvPicPr>
            <p:blipFill>
              <a:blip r:embed="rId25"/>
              <a:stretch>
                <a:fillRect/>
              </a:stretch>
            </p:blipFill>
            <p:spPr>
              <a:xfrm>
                <a:off x="7098005" y="1903803"/>
                <a:ext cx="187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8439AB54-80E4-0924-0160-20AB7F524F1F}"/>
                  </a:ext>
                </a:extLst>
              </p14:cNvPr>
              <p14:cNvContentPartPr/>
              <p14:nvPr/>
            </p14:nvContentPartPr>
            <p14:xfrm>
              <a:off x="7471325" y="2366763"/>
              <a:ext cx="75600" cy="107640"/>
            </p14:xfrm>
          </p:contentPart>
        </mc:Choice>
        <mc:Fallback xmlns="">
          <p:pic>
            <p:nvPicPr>
              <p:cNvPr id="58" name="Ink 57">
                <a:extLst>
                  <a:ext uri="{FF2B5EF4-FFF2-40B4-BE49-F238E27FC236}">
                    <a16:creationId xmlns:a16="http://schemas.microsoft.com/office/drawing/2014/main" id="{8439AB54-80E4-0924-0160-20AB7F524F1F}"/>
                  </a:ext>
                </a:extLst>
              </p:cNvPr>
              <p:cNvPicPr/>
              <p:nvPr/>
            </p:nvPicPr>
            <p:blipFill>
              <a:blip r:embed="rId27"/>
              <a:stretch>
                <a:fillRect/>
              </a:stretch>
            </p:blipFill>
            <p:spPr>
              <a:xfrm>
                <a:off x="7462368" y="2357793"/>
                <a:ext cx="93156" cy="12522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0F5CF464-DD2C-D913-39FF-8452E62EB4F3}"/>
                  </a:ext>
                </a:extLst>
              </p14:cNvPr>
              <p14:cNvContentPartPr/>
              <p14:nvPr/>
            </p14:nvContentPartPr>
            <p14:xfrm>
              <a:off x="7663925" y="2703363"/>
              <a:ext cx="83520" cy="196560"/>
            </p14:xfrm>
          </p:contentPart>
        </mc:Choice>
        <mc:Fallback xmlns="">
          <p:pic>
            <p:nvPicPr>
              <p:cNvPr id="59" name="Ink 58">
                <a:extLst>
                  <a:ext uri="{FF2B5EF4-FFF2-40B4-BE49-F238E27FC236}">
                    <a16:creationId xmlns:a16="http://schemas.microsoft.com/office/drawing/2014/main" id="{0F5CF464-DD2C-D913-39FF-8452E62EB4F3}"/>
                  </a:ext>
                </a:extLst>
              </p:cNvPr>
              <p:cNvPicPr/>
              <p:nvPr/>
            </p:nvPicPr>
            <p:blipFill>
              <a:blip r:embed="rId29"/>
              <a:stretch>
                <a:fillRect/>
              </a:stretch>
            </p:blipFill>
            <p:spPr>
              <a:xfrm>
                <a:off x="7654925" y="2694363"/>
                <a:ext cx="1011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2DE6A572-1BE4-AAC7-6671-A9499E0933BA}"/>
                  </a:ext>
                </a:extLst>
              </p14:cNvPr>
              <p14:cNvContentPartPr/>
              <p14:nvPr/>
            </p14:nvContentPartPr>
            <p14:xfrm>
              <a:off x="7828445" y="3143643"/>
              <a:ext cx="7560" cy="196920"/>
            </p14:xfrm>
          </p:contentPart>
        </mc:Choice>
        <mc:Fallback xmlns="">
          <p:pic>
            <p:nvPicPr>
              <p:cNvPr id="60" name="Ink 59">
                <a:extLst>
                  <a:ext uri="{FF2B5EF4-FFF2-40B4-BE49-F238E27FC236}">
                    <a16:creationId xmlns:a16="http://schemas.microsoft.com/office/drawing/2014/main" id="{2DE6A572-1BE4-AAC7-6671-A9499E0933BA}"/>
                  </a:ext>
                </a:extLst>
              </p:cNvPr>
              <p:cNvPicPr/>
              <p:nvPr/>
            </p:nvPicPr>
            <p:blipFill>
              <a:blip r:embed="rId31"/>
              <a:stretch>
                <a:fillRect/>
              </a:stretch>
            </p:blipFill>
            <p:spPr>
              <a:xfrm>
                <a:off x="7819445" y="3134659"/>
                <a:ext cx="25200" cy="2145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3E9FD85E-6ED2-84D4-D755-65455423C9A0}"/>
                  </a:ext>
                </a:extLst>
              </p14:cNvPr>
              <p14:cNvContentPartPr/>
              <p14:nvPr/>
            </p14:nvContentPartPr>
            <p14:xfrm>
              <a:off x="7870205" y="3590403"/>
              <a:ext cx="7560" cy="120600"/>
            </p14:xfrm>
          </p:contentPart>
        </mc:Choice>
        <mc:Fallback xmlns="">
          <p:pic>
            <p:nvPicPr>
              <p:cNvPr id="61" name="Ink 60">
                <a:extLst>
                  <a:ext uri="{FF2B5EF4-FFF2-40B4-BE49-F238E27FC236}">
                    <a16:creationId xmlns:a16="http://schemas.microsoft.com/office/drawing/2014/main" id="{3E9FD85E-6ED2-84D4-D755-65455423C9A0}"/>
                  </a:ext>
                </a:extLst>
              </p:cNvPr>
              <p:cNvPicPr/>
              <p:nvPr/>
            </p:nvPicPr>
            <p:blipFill>
              <a:blip r:embed="rId33"/>
              <a:stretch>
                <a:fillRect/>
              </a:stretch>
            </p:blipFill>
            <p:spPr>
              <a:xfrm>
                <a:off x="7861205" y="3581403"/>
                <a:ext cx="25200" cy="138240"/>
              </a:xfrm>
              <a:prstGeom prst="rect">
                <a:avLst/>
              </a:prstGeom>
            </p:spPr>
          </p:pic>
        </mc:Fallback>
      </mc:AlternateContent>
      <p:grpSp>
        <p:nvGrpSpPr>
          <p:cNvPr id="1124" name="Group 1123">
            <a:extLst>
              <a:ext uri="{FF2B5EF4-FFF2-40B4-BE49-F238E27FC236}">
                <a16:creationId xmlns:a16="http://schemas.microsoft.com/office/drawing/2014/main" id="{BA70D3D3-DE64-03ED-DC20-4E3915648ABA}"/>
              </a:ext>
            </a:extLst>
          </p:cNvPr>
          <p:cNvGrpSpPr/>
          <p:nvPr/>
        </p:nvGrpSpPr>
        <p:grpSpPr>
          <a:xfrm>
            <a:off x="7637645" y="4071723"/>
            <a:ext cx="232920" cy="388440"/>
            <a:chOff x="6635677" y="3987482"/>
            <a:chExt cx="232920" cy="388440"/>
          </a:xfrm>
        </p:grpSpPr>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347221F4-50FA-CBC4-0855-55A7B26EF234}"/>
                    </a:ext>
                  </a:extLst>
                </p14:cNvPr>
                <p14:cNvContentPartPr/>
                <p14:nvPr/>
              </p14:nvContentPartPr>
              <p14:xfrm>
                <a:off x="6756997" y="3987482"/>
                <a:ext cx="111600" cy="237600"/>
              </p14:xfrm>
            </p:contentPart>
          </mc:Choice>
          <mc:Fallback xmlns="">
            <p:pic>
              <p:nvPicPr>
                <p:cNvPr id="62" name="Ink 61">
                  <a:extLst>
                    <a:ext uri="{FF2B5EF4-FFF2-40B4-BE49-F238E27FC236}">
                      <a16:creationId xmlns:a16="http://schemas.microsoft.com/office/drawing/2014/main" id="{347221F4-50FA-CBC4-0855-55A7B26EF234}"/>
                    </a:ext>
                  </a:extLst>
                </p:cNvPr>
                <p:cNvPicPr/>
                <p:nvPr/>
              </p:nvPicPr>
              <p:blipFill>
                <a:blip r:embed="rId35"/>
                <a:stretch>
                  <a:fillRect/>
                </a:stretch>
              </p:blipFill>
              <p:spPr>
                <a:xfrm>
                  <a:off x="6747997" y="3978496"/>
                  <a:ext cx="129240" cy="2552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1A559D95-C490-11A1-DDE9-BCF882E68FE2}"/>
                    </a:ext>
                  </a:extLst>
                </p14:cNvPr>
                <p14:cNvContentPartPr/>
                <p14:nvPr/>
              </p14:nvContentPartPr>
              <p14:xfrm>
                <a:off x="6635677" y="4317242"/>
                <a:ext cx="61200" cy="58680"/>
              </p14:xfrm>
            </p:contentPart>
          </mc:Choice>
          <mc:Fallback xmlns="">
            <p:pic>
              <p:nvPicPr>
                <p:cNvPr id="63" name="Ink 62">
                  <a:extLst>
                    <a:ext uri="{FF2B5EF4-FFF2-40B4-BE49-F238E27FC236}">
                      <a16:creationId xmlns:a16="http://schemas.microsoft.com/office/drawing/2014/main" id="{1A559D95-C490-11A1-DDE9-BCF882E68FE2}"/>
                    </a:ext>
                  </a:extLst>
                </p:cNvPr>
                <p:cNvPicPr/>
                <p:nvPr/>
              </p:nvPicPr>
              <p:blipFill>
                <a:blip r:embed="rId37"/>
                <a:stretch>
                  <a:fillRect/>
                </a:stretch>
              </p:blipFill>
              <p:spPr>
                <a:xfrm>
                  <a:off x="6626677" y="4308186"/>
                  <a:ext cx="78840" cy="76429"/>
                </a:xfrm>
                <a:prstGeom prst="rect">
                  <a:avLst/>
                </a:prstGeom>
              </p:spPr>
            </p:pic>
          </mc:Fallback>
        </mc:AlternateContent>
      </p:grpSp>
      <p:sp>
        <p:nvSpPr>
          <p:cNvPr id="1150" name="Oval 1149">
            <a:extLst>
              <a:ext uri="{FF2B5EF4-FFF2-40B4-BE49-F238E27FC236}">
                <a16:creationId xmlns:a16="http://schemas.microsoft.com/office/drawing/2014/main" id="{2B2BBE5D-7C3D-3446-6F94-C8934C70F0B9}"/>
              </a:ext>
            </a:extLst>
          </p:cNvPr>
          <p:cNvSpPr/>
          <p:nvPr/>
        </p:nvSpPr>
        <p:spPr>
          <a:xfrm>
            <a:off x="3729099" y="14757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3729097" y="21574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4674275" y="288287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4684334" y="357999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4674274" y="429762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3729096" y="283924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3908194" y="1830749"/>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3908193" y="2512494"/>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4853372" y="3237875"/>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4853371" y="3934991"/>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4034834" y="2460506"/>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3802117" y="2034842"/>
            <a:ext cx="217800" cy="100080"/>
            <a:chOff x="3802117" y="2034842"/>
            <a:chExt cx="217800" cy="100080"/>
          </a:xfrm>
        </p:grpSpPr>
        <mc:AlternateContent xmlns:mc="http://schemas.openxmlformats.org/markup-compatibility/2006" xmlns:p14="http://schemas.microsoft.com/office/powerpoint/2010/main">
          <mc:Choice Requires="p14">
            <p:contentPart p14:bwMode="auto" r:id="rId38">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39"/>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41"/>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3808957" y="2729282"/>
            <a:ext cx="212760" cy="92520"/>
            <a:chOff x="3808957" y="2729282"/>
            <a:chExt cx="212760" cy="92520"/>
          </a:xfrm>
        </p:grpSpPr>
        <mc:AlternateContent xmlns:mc="http://schemas.openxmlformats.org/markup-compatibility/2006" xmlns:p14="http://schemas.microsoft.com/office/powerpoint/2010/main">
          <mc:Choice Requires="p14">
            <p:contentPart p14:bwMode="auto" r:id="rId42">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43"/>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45"/>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4599517" y="2804162"/>
            <a:ext cx="137880" cy="143280"/>
            <a:chOff x="4599517" y="2804162"/>
            <a:chExt cx="137880" cy="143280"/>
          </a:xfrm>
        </p:grpSpPr>
        <mc:AlternateContent xmlns:mc="http://schemas.openxmlformats.org/markup-compatibility/2006" xmlns:p14="http://schemas.microsoft.com/office/powerpoint/2010/main">
          <mc:Choice Requires="p14">
            <p:contentPart p14:bwMode="auto" r:id="rId46">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47"/>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49"/>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4792117" y="3492482"/>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51"/>
              <a:stretch>
                <a:fillRect/>
              </a:stretch>
            </p:blipFill>
            <p:spPr>
              <a:xfrm>
                <a:off x="4783117" y="3483482"/>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4860517" y="3488522"/>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53"/>
              <a:stretch>
                <a:fillRect/>
              </a:stretch>
            </p:blipFill>
            <p:spPr>
              <a:xfrm>
                <a:off x="4851494" y="3479522"/>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4764397" y="4193402"/>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55"/>
              <a:stretch>
                <a:fillRect/>
              </a:stretch>
            </p:blipFill>
            <p:spPr>
              <a:xfrm>
                <a:off x="4755438" y="4184402"/>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4846837" y="4218602"/>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57"/>
              <a:stretch>
                <a:fillRect/>
              </a:stretch>
            </p:blipFill>
            <p:spPr>
              <a:xfrm>
                <a:off x="4837809" y="4209602"/>
                <a:ext cx="134335" cy="82800"/>
              </a:xfrm>
              <a:prstGeom prst="rect">
                <a:avLst/>
              </a:prstGeom>
            </p:spPr>
          </p:pic>
        </mc:Fallback>
      </mc:AlternateContent>
      <p:sp>
        <p:nvSpPr>
          <p:cNvPr id="2" name="TextBox 1">
            <a:extLst>
              <a:ext uri="{FF2B5EF4-FFF2-40B4-BE49-F238E27FC236}">
                <a16:creationId xmlns:a16="http://schemas.microsoft.com/office/drawing/2014/main" id="{08B3A82A-4359-F1EC-BB33-D8E477B0714F}"/>
              </a:ext>
            </a:extLst>
          </p:cNvPr>
          <p:cNvSpPr txBox="1"/>
          <p:nvPr/>
        </p:nvSpPr>
        <p:spPr>
          <a:xfrm>
            <a:off x="3178034" y="4265304"/>
            <a:ext cx="1133644" cy="369332"/>
          </a:xfrm>
          <a:prstGeom prst="rect">
            <a:avLst/>
          </a:prstGeom>
          <a:noFill/>
        </p:spPr>
        <p:txBody>
          <a:bodyPr wrap="none" rtlCol="0">
            <a:spAutoFit/>
          </a:bodyPr>
          <a:lstStyle/>
          <a:p>
            <a:r>
              <a:rPr lang="en-US" sz="1800" b="1" dirty="0">
                <a:latin typeface="Raleway" pitchFamily="2" charset="0"/>
              </a:rPr>
              <a:t>DFS tree</a:t>
            </a:r>
          </a:p>
        </p:txBody>
      </p:sp>
      <p:sp>
        <p:nvSpPr>
          <p:cNvPr id="9" name="TextBox 8">
            <a:extLst>
              <a:ext uri="{FF2B5EF4-FFF2-40B4-BE49-F238E27FC236}">
                <a16:creationId xmlns:a16="http://schemas.microsoft.com/office/drawing/2014/main" id="{2EBCB49D-0435-A4BE-1114-97A2022C2B48}"/>
              </a:ext>
            </a:extLst>
          </p:cNvPr>
          <p:cNvSpPr txBox="1"/>
          <p:nvPr/>
        </p:nvSpPr>
        <p:spPr>
          <a:xfrm>
            <a:off x="5843757" y="4292403"/>
            <a:ext cx="1334020" cy="369332"/>
          </a:xfrm>
          <a:prstGeom prst="rect">
            <a:avLst/>
          </a:prstGeom>
          <a:noFill/>
        </p:spPr>
        <p:txBody>
          <a:bodyPr wrap="none" rtlCol="0">
            <a:spAutoFit/>
          </a:bodyPr>
          <a:lstStyle/>
          <a:p>
            <a:r>
              <a:rPr lang="en-US" sz="1800" b="1" dirty="0">
                <a:latin typeface="Raleway" pitchFamily="2" charset="0"/>
              </a:rPr>
              <a:t>DFS forest</a:t>
            </a:r>
          </a:p>
        </p:txBody>
      </p:sp>
    </p:spTree>
    <p:extLst>
      <p:ext uri="{BB962C8B-B14F-4D97-AF65-F5344CB8AC3E}">
        <p14:creationId xmlns:p14="http://schemas.microsoft.com/office/powerpoint/2010/main" val="250154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DEPTH-FIRST</a:t>
            </a:r>
            <a:r>
              <a:rPr lang="en"/>
              <a:t> SEARCH (DFS)</a:t>
            </a:r>
            <a:endParaRPr/>
          </a:p>
        </p:txBody>
      </p:sp>
      <p:grpSp>
        <p:nvGrpSpPr>
          <p:cNvPr id="1137" name="Google Shape;1137;p43"/>
          <p:cNvGrpSpPr/>
          <p:nvPr/>
        </p:nvGrpSpPr>
        <p:grpSpPr>
          <a:xfrm>
            <a:off x="8054613" y="4247439"/>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Oval 29">
            <a:extLst>
              <a:ext uri="{FF2B5EF4-FFF2-40B4-BE49-F238E27FC236}">
                <a16:creationId xmlns:a16="http://schemas.microsoft.com/office/drawing/2014/main" id="{8C7F25AD-ED8E-43E4-D227-CBC8EAED6B61}"/>
              </a:ext>
            </a:extLst>
          </p:cNvPr>
          <p:cNvSpPr/>
          <p:nvPr/>
        </p:nvSpPr>
        <p:spPr>
          <a:xfrm>
            <a:off x="5140334" y="142770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31" name="Oval 30">
            <a:extLst>
              <a:ext uri="{FF2B5EF4-FFF2-40B4-BE49-F238E27FC236}">
                <a16:creationId xmlns:a16="http://schemas.microsoft.com/office/drawing/2014/main" id="{87AD9569-5F92-DCD2-CB3D-31160AFD60CE}"/>
              </a:ext>
            </a:extLst>
          </p:cNvPr>
          <p:cNvSpPr/>
          <p:nvPr/>
        </p:nvSpPr>
        <p:spPr>
          <a:xfrm>
            <a:off x="5140332" y="210944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32" name="Oval 31">
            <a:extLst>
              <a:ext uri="{FF2B5EF4-FFF2-40B4-BE49-F238E27FC236}">
                <a16:creationId xmlns:a16="http://schemas.microsoft.com/office/drawing/2014/main" id="{921553EB-5527-A9BE-3499-05962DC75E3B}"/>
              </a:ext>
            </a:extLst>
          </p:cNvPr>
          <p:cNvSpPr/>
          <p:nvPr/>
        </p:nvSpPr>
        <p:spPr>
          <a:xfrm>
            <a:off x="6085510" y="283482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33" name="Oval 32">
            <a:extLst>
              <a:ext uri="{FF2B5EF4-FFF2-40B4-BE49-F238E27FC236}">
                <a16:creationId xmlns:a16="http://schemas.microsoft.com/office/drawing/2014/main" id="{F34CCB29-E0F5-1A22-1961-52337662E4B2}"/>
              </a:ext>
            </a:extLst>
          </p:cNvPr>
          <p:cNvSpPr/>
          <p:nvPr/>
        </p:nvSpPr>
        <p:spPr>
          <a:xfrm>
            <a:off x="6095569" y="353194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34" name="Oval 33">
            <a:extLst>
              <a:ext uri="{FF2B5EF4-FFF2-40B4-BE49-F238E27FC236}">
                <a16:creationId xmlns:a16="http://schemas.microsoft.com/office/drawing/2014/main" id="{28E28307-332B-316A-BAD2-A02AB28B3E4D}"/>
              </a:ext>
            </a:extLst>
          </p:cNvPr>
          <p:cNvSpPr/>
          <p:nvPr/>
        </p:nvSpPr>
        <p:spPr>
          <a:xfrm>
            <a:off x="6085509" y="424957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35" name="Oval 34">
            <a:extLst>
              <a:ext uri="{FF2B5EF4-FFF2-40B4-BE49-F238E27FC236}">
                <a16:creationId xmlns:a16="http://schemas.microsoft.com/office/drawing/2014/main" id="{6D355BF8-3F05-E99B-065B-2927C9666B6E}"/>
              </a:ext>
            </a:extLst>
          </p:cNvPr>
          <p:cNvSpPr/>
          <p:nvPr/>
        </p:nvSpPr>
        <p:spPr>
          <a:xfrm>
            <a:off x="5140331" y="279119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36" name="Straight Connector 35">
            <a:extLst>
              <a:ext uri="{FF2B5EF4-FFF2-40B4-BE49-F238E27FC236}">
                <a16:creationId xmlns:a16="http://schemas.microsoft.com/office/drawing/2014/main" id="{1978D4CE-E189-11E9-2BD4-F88790A636B0}"/>
              </a:ext>
            </a:extLst>
          </p:cNvPr>
          <p:cNvCxnSpPr>
            <a:stCxn id="30" idx="4"/>
            <a:endCxn id="31" idx="0"/>
          </p:cNvCxnSpPr>
          <p:nvPr/>
        </p:nvCxnSpPr>
        <p:spPr>
          <a:xfrm flipH="1">
            <a:off x="5319429" y="1782702"/>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605217-23F1-8D78-4AE1-20A01C29AEE8}"/>
              </a:ext>
            </a:extLst>
          </p:cNvPr>
          <p:cNvCxnSpPr>
            <a:stCxn id="31" idx="4"/>
            <a:endCxn id="35" idx="0"/>
          </p:cNvCxnSpPr>
          <p:nvPr/>
        </p:nvCxnSpPr>
        <p:spPr>
          <a:xfrm flipH="1">
            <a:off x="5319428" y="2464447"/>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F93FBE-AF50-67A7-0D4E-99D80C792704}"/>
              </a:ext>
            </a:extLst>
          </p:cNvPr>
          <p:cNvCxnSpPr>
            <a:stCxn id="32" idx="4"/>
            <a:endCxn id="33" idx="0"/>
          </p:cNvCxnSpPr>
          <p:nvPr/>
        </p:nvCxnSpPr>
        <p:spPr>
          <a:xfrm>
            <a:off x="6264607" y="3189828"/>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D659A1-D88E-5CE5-5710-CEBB18B9115A}"/>
              </a:ext>
            </a:extLst>
          </p:cNvPr>
          <p:cNvCxnSpPr>
            <a:stCxn id="33" idx="4"/>
            <a:endCxn id="34" idx="0"/>
          </p:cNvCxnSpPr>
          <p:nvPr/>
        </p:nvCxnSpPr>
        <p:spPr>
          <a:xfrm flipH="1">
            <a:off x="6264606" y="3886944"/>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575C06-C3D7-D3DC-8C60-6D4D2AAF2E1F}"/>
              </a:ext>
            </a:extLst>
          </p:cNvPr>
          <p:cNvCxnSpPr>
            <a:cxnSpLocks/>
            <a:stCxn id="31" idx="5"/>
            <a:endCxn id="32" idx="1"/>
          </p:cNvCxnSpPr>
          <p:nvPr/>
        </p:nvCxnSpPr>
        <p:spPr>
          <a:xfrm>
            <a:off x="5446069" y="2412459"/>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2FAAD8F8-A5CD-353D-AF6C-37F7630799CD}"/>
                  </a:ext>
                </a:extLst>
              </p14:cNvPr>
              <p14:cNvContentPartPr/>
              <p14:nvPr/>
            </p14:nvContentPartPr>
            <p14:xfrm>
              <a:off x="5044773" y="2769577"/>
              <a:ext cx="86400" cy="134280"/>
            </p14:xfrm>
          </p:contentPart>
        </mc:Choice>
        <mc:Fallback xmlns="">
          <p:pic>
            <p:nvPicPr>
              <p:cNvPr id="45" name="Ink 44">
                <a:extLst>
                  <a:ext uri="{FF2B5EF4-FFF2-40B4-BE49-F238E27FC236}">
                    <a16:creationId xmlns:a16="http://schemas.microsoft.com/office/drawing/2014/main" id="{2FAAD8F8-A5CD-353D-AF6C-37F7630799CD}"/>
                  </a:ext>
                </a:extLst>
              </p:cNvPr>
              <p:cNvPicPr/>
              <p:nvPr/>
            </p:nvPicPr>
            <p:blipFill>
              <a:blip r:embed="rId4"/>
              <a:stretch>
                <a:fillRect/>
              </a:stretch>
            </p:blipFill>
            <p:spPr>
              <a:xfrm>
                <a:off x="5035773" y="2760577"/>
                <a:ext cx="104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a:extLst>
                  <a:ext uri="{FF2B5EF4-FFF2-40B4-BE49-F238E27FC236}">
                    <a16:creationId xmlns:a16="http://schemas.microsoft.com/office/drawing/2014/main" id="{E5EE7E5A-C4B5-1E2E-A8E4-B8D18A3DE665}"/>
                  </a:ext>
                </a:extLst>
              </p14:cNvPr>
              <p14:cNvContentPartPr/>
              <p14:nvPr/>
            </p14:nvContentPartPr>
            <p14:xfrm>
              <a:off x="4978533" y="2533057"/>
              <a:ext cx="14760" cy="88560"/>
            </p14:xfrm>
          </p:contentPart>
        </mc:Choice>
        <mc:Fallback xmlns="">
          <p:pic>
            <p:nvPicPr>
              <p:cNvPr id="46" name="Ink 45">
                <a:extLst>
                  <a:ext uri="{FF2B5EF4-FFF2-40B4-BE49-F238E27FC236}">
                    <a16:creationId xmlns:a16="http://schemas.microsoft.com/office/drawing/2014/main" id="{E5EE7E5A-C4B5-1E2E-A8E4-B8D18A3DE665}"/>
                  </a:ext>
                </a:extLst>
              </p:cNvPr>
              <p:cNvPicPr/>
              <p:nvPr/>
            </p:nvPicPr>
            <p:blipFill>
              <a:blip r:embed="rId6"/>
              <a:stretch>
                <a:fillRect/>
              </a:stretch>
            </p:blipFill>
            <p:spPr>
              <a:xfrm>
                <a:off x="4969308" y="2524057"/>
                <a:ext cx="32841"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B26E1F61-F746-2580-E23A-CC9F6AA163FD}"/>
                  </a:ext>
                </a:extLst>
              </p14:cNvPr>
              <p14:cNvContentPartPr/>
              <p14:nvPr/>
            </p14:nvContentPartPr>
            <p14:xfrm>
              <a:off x="4965573" y="2212297"/>
              <a:ext cx="360" cy="106920"/>
            </p14:xfrm>
          </p:contentPart>
        </mc:Choice>
        <mc:Fallback xmlns="">
          <p:pic>
            <p:nvPicPr>
              <p:cNvPr id="47" name="Ink 46">
                <a:extLst>
                  <a:ext uri="{FF2B5EF4-FFF2-40B4-BE49-F238E27FC236}">
                    <a16:creationId xmlns:a16="http://schemas.microsoft.com/office/drawing/2014/main" id="{B26E1F61-F746-2580-E23A-CC9F6AA163FD}"/>
                  </a:ext>
                </a:extLst>
              </p:cNvPr>
              <p:cNvPicPr/>
              <p:nvPr/>
            </p:nvPicPr>
            <p:blipFill>
              <a:blip r:embed="rId8"/>
              <a:stretch>
                <a:fillRect/>
              </a:stretch>
            </p:blipFill>
            <p:spPr>
              <a:xfrm>
                <a:off x="4956573" y="2203297"/>
                <a:ext cx="18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F2866389-96F5-5502-600A-691D6AF7CBBF}"/>
                  </a:ext>
                </a:extLst>
              </p14:cNvPr>
              <p14:cNvContentPartPr/>
              <p14:nvPr/>
            </p14:nvContentPartPr>
            <p14:xfrm>
              <a:off x="4979253" y="1845817"/>
              <a:ext cx="47520" cy="115920"/>
            </p14:xfrm>
          </p:contentPart>
        </mc:Choice>
        <mc:Fallback xmlns="">
          <p:pic>
            <p:nvPicPr>
              <p:cNvPr id="48" name="Ink 47">
                <a:extLst>
                  <a:ext uri="{FF2B5EF4-FFF2-40B4-BE49-F238E27FC236}">
                    <a16:creationId xmlns:a16="http://schemas.microsoft.com/office/drawing/2014/main" id="{F2866389-96F5-5502-600A-691D6AF7CBBF}"/>
                  </a:ext>
                </a:extLst>
              </p:cNvPr>
              <p:cNvPicPr/>
              <p:nvPr/>
            </p:nvPicPr>
            <p:blipFill>
              <a:blip r:embed="rId10"/>
              <a:stretch>
                <a:fillRect/>
              </a:stretch>
            </p:blipFill>
            <p:spPr>
              <a:xfrm>
                <a:off x="4970321" y="1836817"/>
                <a:ext cx="65027"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AF0284A2-790F-3192-58E9-0532BC89E9EC}"/>
                  </a:ext>
                </a:extLst>
              </p14:cNvPr>
              <p14:cNvContentPartPr/>
              <p14:nvPr/>
            </p14:nvContentPartPr>
            <p14:xfrm>
              <a:off x="5061693" y="1598137"/>
              <a:ext cx="27360" cy="54360"/>
            </p14:xfrm>
          </p:contentPart>
        </mc:Choice>
        <mc:Fallback xmlns="">
          <p:pic>
            <p:nvPicPr>
              <p:cNvPr id="49" name="Ink 48">
                <a:extLst>
                  <a:ext uri="{FF2B5EF4-FFF2-40B4-BE49-F238E27FC236}">
                    <a16:creationId xmlns:a16="http://schemas.microsoft.com/office/drawing/2014/main" id="{AF0284A2-790F-3192-58E9-0532BC89E9EC}"/>
                  </a:ext>
                </a:extLst>
              </p:cNvPr>
              <p:cNvPicPr/>
              <p:nvPr/>
            </p:nvPicPr>
            <p:blipFill>
              <a:blip r:embed="rId12"/>
              <a:stretch>
                <a:fillRect/>
              </a:stretch>
            </p:blipFill>
            <p:spPr>
              <a:xfrm>
                <a:off x="5052693" y="1589137"/>
                <a:ext cx="45000" cy="72000"/>
              </a:xfrm>
              <a:prstGeom prst="rect">
                <a:avLst/>
              </a:prstGeom>
            </p:spPr>
          </p:pic>
        </mc:Fallback>
      </mc:AlternateContent>
      <p:grpSp>
        <p:nvGrpSpPr>
          <p:cNvPr id="53" name="Group 52">
            <a:extLst>
              <a:ext uri="{FF2B5EF4-FFF2-40B4-BE49-F238E27FC236}">
                <a16:creationId xmlns:a16="http://schemas.microsoft.com/office/drawing/2014/main" id="{972706D3-AA61-97FD-18E4-5C3EB231D1C3}"/>
              </a:ext>
            </a:extLst>
          </p:cNvPr>
          <p:cNvGrpSpPr/>
          <p:nvPr/>
        </p:nvGrpSpPr>
        <p:grpSpPr>
          <a:xfrm>
            <a:off x="5976093" y="4046857"/>
            <a:ext cx="82800" cy="300600"/>
            <a:chOff x="6180637" y="4044722"/>
            <a:chExt cx="82800" cy="300600"/>
          </a:xfrm>
        </p:grpSpPr>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70AEBD46-B8AD-3F42-8C58-19DC98CD3034}"/>
                    </a:ext>
                  </a:extLst>
                </p14:cNvPr>
                <p14:cNvContentPartPr/>
                <p14:nvPr/>
              </p14:nvContentPartPr>
              <p14:xfrm>
                <a:off x="6206557" y="4208162"/>
                <a:ext cx="56880" cy="137160"/>
              </p14:xfrm>
            </p:contentPart>
          </mc:Choice>
          <mc:Fallback xmlns="">
            <p:pic>
              <p:nvPicPr>
                <p:cNvPr id="50" name="Ink 49">
                  <a:extLst>
                    <a:ext uri="{FF2B5EF4-FFF2-40B4-BE49-F238E27FC236}">
                      <a16:creationId xmlns:a16="http://schemas.microsoft.com/office/drawing/2014/main" id="{70AEBD46-B8AD-3F42-8C58-19DC98CD3034}"/>
                    </a:ext>
                  </a:extLst>
                </p:cNvPr>
                <p:cNvPicPr/>
                <p:nvPr/>
              </p:nvPicPr>
              <p:blipFill>
                <a:blip r:embed="rId14"/>
                <a:stretch>
                  <a:fillRect/>
                </a:stretch>
              </p:blipFill>
              <p:spPr>
                <a:xfrm>
                  <a:off x="6197557" y="4199162"/>
                  <a:ext cx="74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455E6AD6-21B0-A418-A72E-7A1A017AB38C}"/>
                    </a:ext>
                  </a:extLst>
                </p14:cNvPr>
                <p14:cNvContentPartPr/>
                <p14:nvPr/>
              </p14:nvContentPartPr>
              <p14:xfrm>
                <a:off x="6180637" y="4044722"/>
                <a:ext cx="360" cy="108000"/>
              </p14:xfrm>
            </p:contentPart>
          </mc:Choice>
          <mc:Fallback xmlns="">
            <p:pic>
              <p:nvPicPr>
                <p:cNvPr id="51" name="Ink 50">
                  <a:extLst>
                    <a:ext uri="{FF2B5EF4-FFF2-40B4-BE49-F238E27FC236}">
                      <a16:creationId xmlns:a16="http://schemas.microsoft.com/office/drawing/2014/main" id="{455E6AD6-21B0-A418-A72E-7A1A017AB38C}"/>
                    </a:ext>
                  </a:extLst>
                </p:cNvPr>
                <p:cNvPicPr/>
                <p:nvPr/>
              </p:nvPicPr>
              <p:blipFill>
                <a:blip r:embed="rId8"/>
                <a:stretch>
                  <a:fillRect/>
                </a:stretch>
              </p:blipFill>
              <p:spPr>
                <a:xfrm>
                  <a:off x="6171637" y="4035692"/>
                  <a:ext cx="18000" cy="1256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80315FA6-C27C-C5F2-0A7E-A9D57D7F2BD9}"/>
                  </a:ext>
                </a:extLst>
              </p14:cNvPr>
              <p14:cNvContentPartPr/>
              <p14:nvPr/>
            </p14:nvContentPartPr>
            <p14:xfrm>
              <a:off x="5900133" y="3596137"/>
              <a:ext cx="21240" cy="221760"/>
            </p14:xfrm>
          </p:contentPart>
        </mc:Choice>
        <mc:Fallback xmlns="">
          <p:pic>
            <p:nvPicPr>
              <p:cNvPr id="52" name="Ink 51">
                <a:extLst>
                  <a:ext uri="{FF2B5EF4-FFF2-40B4-BE49-F238E27FC236}">
                    <a16:creationId xmlns:a16="http://schemas.microsoft.com/office/drawing/2014/main" id="{80315FA6-C27C-C5F2-0A7E-A9D57D7F2BD9}"/>
                  </a:ext>
                </a:extLst>
              </p:cNvPr>
              <p:cNvPicPr/>
              <p:nvPr/>
            </p:nvPicPr>
            <p:blipFill>
              <a:blip r:embed="rId17"/>
              <a:stretch>
                <a:fillRect/>
              </a:stretch>
            </p:blipFill>
            <p:spPr>
              <a:xfrm>
                <a:off x="5891133" y="3587152"/>
                <a:ext cx="38880" cy="2393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BF86220-115E-347B-9EE1-88C7FA7436EA}"/>
                  </a:ext>
                </a:extLst>
              </p14:cNvPr>
              <p14:cNvContentPartPr/>
              <p14:nvPr/>
            </p14:nvContentPartPr>
            <p14:xfrm>
              <a:off x="5934693" y="3268177"/>
              <a:ext cx="23400" cy="116640"/>
            </p14:xfrm>
          </p:contentPart>
        </mc:Choice>
        <mc:Fallback xmlns="">
          <p:pic>
            <p:nvPicPr>
              <p:cNvPr id="54" name="Ink 53">
                <a:extLst>
                  <a:ext uri="{FF2B5EF4-FFF2-40B4-BE49-F238E27FC236}">
                    <a16:creationId xmlns:a16="http://schemas.microsoft.com/office/drawing/2014/main" id="{0BF86220-115E-347B-9EE1-88C7FA7436EA}"/>
                  </a:ext>
                </a:extLst>
              </p:cNvPr>
              <p:cNvPicPr/>
              <p:nvPr/>
            </p:nvPicPr>
            <p:blipFill>
              <a:blip r:embed="rId19"/>
              <a:stretch>
                <a:fillRect/>
              </a:stretch>
            </p:blipFill>
            <p:spPr>
              <a:xfrm>
                <a:off x="5925693" y="3259177"/>
                <a:ext cx="41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1D4873DD-7DDC-B5EF-D7C8-C0A23524DEEB}"/>
                  </a:ext>
                </a:extLst>
              </p14:cNvPr>
              <p14:cNvContentPartPr/>
              <p14:nvPr/>
            </p14:nvContentPartPr>
            <p14:xfrm>
              <a:off x="6010293" y="3040297"/>
              <a:ext cx="37080" cy="55800"/>
            </p14:xfrm>
          </p:contentPart>
        </mc:Choice>
        <mc:Fallback xmlns="">
          <p:pic>
            <p:nvPicPr>
              <p:cNvPr id="55" name="Ink 54">
                <a:extLst>
                  <a:ext uri="{FF2B5EF4-FFF2-40B4-BE49-F238E27FC236}">
                    <a16:creationId xmlns:a16="http://schemas.microsoft.com/office/drawing/2014/main" id="{1D4873DD-7DDC-B5EF-D7C8-C0A23524DEEB}"/>
                  </a:ext>
                </a:extLst>
              </p:cNvPr>
              <p:cNvPicPr/>
              <p:nvPr/>
            </p:nvPicPr>
            <p:blipFill>
              <a:blip r:embed="rId21"/>
              <a:stretch>
                <a:fillRect/>
              </a:stretch>
            </p:blipFill>
            <p:spPr>
              <a:xfrm>
                <a:off x="6001293" y="3031297"/>
                <a:ext cx="54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070A1B87-CA7D-7B05-DADC-856AEAFD216D}"/>
                  </a:ext>
                </a:extLst>
              </p14:cNvPr>
              <p14:cNvContentPartPr/>
              <p14:nvPr/>
            </p14:nvContentPartPr>
            <p14:xfrm>
              <a:off x="5536173" y="1583377"/>
              <a:ext cx="204840" cy="108000"/>
            </p14:xfrm>
          </p:contentPart>
        </mc:Choice>
        <mc:Fallback xmlns="">
          <p:pic>
            <p:nvPicPr>
              <p:cNvPr id="56" name="Ink 55">
                <a:extLst>
                  <a:ext uri="{FF2B5EF4-FFF2-40B4-BE49-F238E27FC236}">
                    <a16:creationId xmlns:a16="http://schemas.microsoft.com/office/drawing/2014/main" id="{070A1B87-CA7D-7B05-DADC-856AEAFD216D}"/>
                  </a:ext>
                </a:extLst>
              </p:cNvPr>
              <p:cNvPicPr/>
              <p:nvPr/>
            </p:nvPicPr>
            <p:blipFill>
              <a:blip r:embed="rId23"/>
              <a:stretch>
                <a:fillRect/>
              </a:stretch>
            </p:blipFill>
            <p:spPr>
              <a:xfrm>
                <a:off x="5527173" y="1574377"/>
                <a:ext cx="222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0A03FDC8-C313-8CA1-90BE-52F4723CDA12}"/>
                  </a:ext>
                </a:extLst>
              </p14:cNvPr>
              <p14:cNvContentPartPr/>
              <p14:nvPr/>
            </p14:nvContentPartPr>
            <p14:xfrm>
              <a:off x="5900493" y="1830697"/>
              <a:ext cx="169560" cy="147600"/>
            </p14:xfrm>
          </p:contentPart>
        </mc:Choice>
        <mc:Fallback xmlns="">
          <p:pic>
            <p:nvPicPr>
              <p:cNvPr id="57" name="Ink 56">
                <a:extLst>
                  <a:ext uri="{FF2B5EF4-FFF2-40B4-BE49-F238E27FC236}">
                    <a16:creationId xmlns:a16="http://schemas.microsoft.com/office/drawing/2014/main" id="{0A03FDC8-C313-8CA1-90BE-52F4723CDA12}"/>
                  </a:ext>
                </a:extLst>
              </p:cNvPr>
              <p:cNvPicPr/>
              <p:nvPr/>
            </p:nvPicPr>
            <p:blipFill>
              <a:blip r:embed="rId25"/>
              <a:stretch>
                <a:fillRect/>
              </a:stretch>
            </p:blipFill>
            <p:spPr>
              <a:xfrm>
                <a:off x="5891493" y="1821697"/>
                <a:ext cx="187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8439AB54-80E4-0924-0160-20AB7F524F1F}"/>
                  </a:ext>
                </a:extLst>
              </p14:cNvPr>
              <p14:cNvContentPartPr/>
              <p14:nvPr/>
            </p14:nvContentPartPr>
            <p14:xfrm>
              <a:off x="6264813" y="2284657"/>
              <a:ext cx="75600" cy="107640"/>
            </p14:xfrm>
          </p:contentPart>
        </mc:Choice>
        <mc:Fallback xmlns="">
          <p:pic>
            <p:nvPicPr>
              <p:cNvPr id="58" name="Ink 57">
                <a:extLst>
                  <a:ext uri="{FF2B5EF4-FFF2-40B4-BE49-F238E27FC236}">
                    <a16:creationId xmlns:a16="http://schemas.microsoft.com/office/drawing/2014/main" id="{8439AB54-80E4-0924-0160-20AB7F524F1F}"/>
                  </a:ext>
                </a:extLst>
              </p:cNvPr>
              <p:cNvPicPr/>
              <p:nvPr/>
            </p:nvPicPr>
            <p:blipFill>
              <a:blip r:embed="rId27"/>
              <a:stretch>
                <a:fillRect/>
              </a:stretch>
            </p:blipFill>
            <p:spPr>
              <a:xfrm>
                <a:off x="6255856" y="2275687"/>
                <a:ext cx="93156" cy="12522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0F5CF464-DD2C-D913-39FF-8452E62EB4F3}"/>
                  </a:ext>
                </a:extLst>
              </p14:cNvPr>
              <p14:cNvContentPartPr/>
              <p14:nvPr/>
            </p14:nvContentPartPr>
            <p14:xfrm>
              <a:off x="6457413" y="2621257"/>
              <a:ext cx="83520" cy="196560"/>
            </p14:xfrm>
          </p:contentPart>
        </mc:Choice>
        <mc:Fallback xmlns="">
          <p:pic>
            <p:nvPicPr>
              <p:cNvPr id="59" name="Ink 58">
                <a:extLst>
                  <a:ext uri="{FF2B5EF4-FFF2-40B4-BE49-F238E27FC236}">
                    <a16:creationId xmlns:a16="http://schemas.microsoft.com/office/drawing/2014/main" id="{0F5CF464-DD2C-D913-39FF-8452E62EB4F3}"/>
                  </a:ext>
                </a:extLst>
              </p:cNvPr>
              <p:cNvPicPr/>
              <p:nvPr/>
            </p:nvPicPr>
            <p:blipFill>
              <a:blip r:embed="rId29"/>
              <a:stretch>
                <a:fillRect/>
              </a:stretch>
            </p:blipFill>
            <p:spPr>
              <a:xfrm>
                <a:off x="6448413" y="2612257"/>
                <a:ext cx="1011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2DE6A572-1BE4-AAC7-6671-A9499E0933BA}"/>
                  </a:ext>
                </a:extLst>
              </p14:cNvPr>
              <p14:cNvContentPartPr/>
              <p14:nvPr/>
            </p14:nvContentPartPr>
            <p14:xfrm>
              <a:off x="6621933" y="3061537"/>
              <a:ext cx="7560" cy="196920"/>
            </p14:xfrm>
          </p:contentPart>
        </mc:Choice>
        <mc:Fallback xmlns="">
          <p:pic>
            <p:nvPicPr>
              <p:cNvPr id="60" name="Ink 59">
                <a:extLst>
                  <a:ext uri="{FF2B5EF4-FFF2-40B4-BE49-F238E27FC236}">
                    <a16:creationId xmlns:a16="http://schemas.microsoft.com/office/drawing/2014/main" id="{2DE6A572-1BE4-AAC7-6671-A9499E0933BA}"/>
                  </a:ext>
                </a:extLst>
              </p:cNvPr>
              <p:cNvPicPr/>
              <p:nvPr/>
            </p:nvPicPr>
            <p:blipFill>
              <a:blip r:embed="rId31"/>
              <a:stretch>
                <a:fillRect/>
              </a:stretch>
            </p:blipFill>
            <p:spPr>
              <a:xfrm>
                <a:off x="6612933" y="3052553"/>
                <a:ext cx="25200" cy="2145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3E9FD85E-6ED2-84D4-D755-65455423C9A0}"/>
                  </a:ext>
                </a:extLst>
              </p14:cNvPr>
              <p14:cNvContentPartPr/>
              <p14:nvPr/>
            </p14:nvContentPartPr>
            <p14:xfrm>
              <a:off x="6663693" y="3508297"/>
              <a:ext cx="7560" cy="120600"/>
            </p14:xfrm>
          </p:contentPart>
        </mc:Choice>
        <mc:Fallback xmlns="">
          <p:pic>
            <p:nvPicPr>
              <p:cNvPr id="61" name="Ink 60">
                <a:extLst>
                  <a:ext uri="{FF2B5EF4-FFF2-40B4-BE49-F238E27FC236}">
                    <a16:creationId xmlns:a16="http://schemas.microsoft.com/office/drawing/2014/main" id="{3E9FD85E-6ED2-84D4-D755-65455423C9A0}"/>
                  </a:ext>
                </a:extLst>
              </p:cNvPr>
              <p:cNvPicPr/>
              <p:nvPr/>
            </p:nvPicPr>
            <p:blipFill>
              <a:blip r:embed="rId33"/>
              <a:stretch>
                <a:fillRect/>
              </a:stretch>
            </p:blipFill>
            <p:spPr>
              <a:xfrm>
                <a:off x="6654693" y="3499297"/>
                <a:ext cx="25200" cy="138240"/>
              </a:xfrm>
              <a:prstGeom prst="rect">
                <a:avLst/>
              </a:prstGeom>
            </p:spPr>
          </p:pic>
        </mc:Fallback>
      </mc:AlternateContent>
      <p:grpSp>
        <p:nvGrpSpPr>
          <p:cNvPr id="1124" name="Group 1123">
            <a:extLst>
              <a:ext uri="{FF2B5EF4-FFF2-40B4-BE49-F238E27FC236}">
                <a16:creationId xmlns:a16="http://schemas.microsoft.com/office/drawing/2014/main" id="{BA70D3D3-DE64-03ED-DC20-4E3915648ABA}"/>
              </a:ext>
            </a:extLst>
          </p:cNvPr>
          <p:cNvGrpSpPr/>
          <p:nvPr/>
        </p:nvGrpSpPr>
        <p:grpSpPr>
          <a:xfrm>
            <a:off x="6431133" y="3989617"/>
            <a:ext cx="232920" cy="388440"/>
            <a:chOff x="6635677" y="3987482"/>
            <a:chExt cx="232920" cy="388440"/>
          </a:xfrm>
        </p:grpSpPr>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347221F4-50FA-CBC4-0855-55A7B26EF234}"/>
                    </a:ext>
                  </a:extLst>
                </p14:cNvPr>
                <p14:cNvContentPartPr/>
                <p14:nvPr/>
              </p14:nvContentPartPr>
              <p14:xfrm>
                <a:off x="6756997" y="3987482"/>
                <a:ext cx="111600" cy="237600"/>
              </p14:xfrm>
            </p:contentPart>
          </mc:Choice>
          <mc:Fallback xmlns="">
            <p:pic>
              <p:nvPicPr>
                <p:cNvPr id="62" name="Ink 61">
                  <a:extLst>
                    <a:ext uri="{FF2B5EF4-FFF2-40B4-BE49-F238E27FC236}">
                      <a16:creationId xmlns:a16="http://schemas.microsoft.com/office/drawing/2014/main" id="{347221F4-50FA-CBC4-0855-55A7B26EF234}"/>
                    </a:ext>
                  </a:extLst>
                </p:cNvPr>
                <p:cNvPicPr/>
                <p:nvPr/>
              </p:nvPicPr>
              <p:blipFill>
                <a:blip r:embed="rId35"/>
                <a:stretch>
                  <a:fillRect/>
                </a:stretch>
              </p:blipFill>
              <p:spPr>
                <a:xfrm>
                  <a:off x="6747997" y="3978496"/>
                  <a:ext cx="129240" cy="2552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1A559D95-C490-11A1-DDE9-BCF882E68FE2}"/>
                    </a:ext>
                  </a:extLst>
                </p14:cNvPr>
                <p14:cNvContentPartPr/>
                <p14:nvPr/>
              </p14:nvContentPartPr>
              <p14:xfrm>
                <a:off x="6635677" y="4317242"/>
                <a:ext cx="61200" cy="58680"/>
              </p14:xfrm>
            </p:contentPart>
          </mc:Choice>
          <mc:Fallback xmlns="">
            <p:pic>
              <p:nvPicPr>
                <p:cNvPr id="63" name="Ink 62">
                  <a:extLst>
                    <a:ext uri="{FF2B5EF4-FFF2-40B4-BE49-F238E27FC236}">
                      <a16:creationId xmlns:a16="http://schemas.microsoft.com/office/drawing/2014/main" id="{1A559D95-C490-11A1-DDE9-BCF882E68FE2}"/>
                    </a:ext>
                  </a:extLst>
                </p:cNvPr>
                <p:cNvPicPr/>
                <p:nvPr/>
              </p:nvPicPr>
              <p:blipFill>
                <a:blip r:embed="rId37"/>
                <a:stretch>
                  <a:fillRect/>
                </a:stretch>
              </p:blipFill>
              <p:spPr>
                <a:xfrm>
                  <a:off x="6626677" y="4308186"/>
                  <a:ext cx="78840" cy="76429"/>
                </a:xfrm>
                <a:prstGeom prst="rect">
                  <a:avLst/>
                </a:prstGeom>
              </p:spPr>
            </p:pic>
          </mc:Fallback>
        </mc:AlternateContent>
      </p:grpSp>
      <p:sp>
        <p:nvSpPr>
          <p:cNvPr id="1150" name="Oval 1149">
            <a:extLst>
              <a:ext uri="{FF2B5EF4-FFF2-40B4-BE49-F238E27FC236}">
                <a16:creationId xmlns:a16="http://schemas.microsoft.com/office/drawing/2014/main" id="{2B2BBE5D-7C3D-3446-6F94-C8934C70F0B9}"/>
              </a:ext>
            </a:extLst>
          </p:cNvPr>
          <p:cNvSpPr/>
          <p:nvPr/>
        </p:nvSpPr>
        <p:spPr>
          <a:xfrm>
            <a:off x="1424522" y="14338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1424520" y="21156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2369698" y="28409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2379757" y="353811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2369697" y="425574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1424519" y="279735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1603617" y="1788868"/>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1603616" y="2470613"/>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2548795" y="3195994"/>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2548794" y="3893110"/>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1730257" y="2418625"/>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1497540" y="1992961"/>
            <a:ext cx="217800" cy="100080"/>
            <a:chOff x="3802117" y="2034842"/>
            <a:chExt cx="217800" cy="100080"/>
          </a:xfrm>
        </p:grpSpPr>
        <mc:AlternateContent xmlns:mc="http://schemas.openxmlformats.org/markup-compatibility/2006" xmlns:p14="http://schemas.microsoft.com/office/powerpoint/2010/main">
          <mc:Choice Requires="p14">
            <p:contentPart p14:bwMode="auto" r:id="rId38">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39"/>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41"/>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1504380" y="2687401"/>
            <a:ext cx="212760" cy="92520"/>
            <a:chOff x="3808957" y="2729282"/>
            <a:chExt cx="212760" cy="92520"/>
          </a:xfrm>
        </p:grpSpPr>
        <mc:AlternateContent xmlns:mc="http://schemas.openxmlformats.org/markup-compatibility/2006" xmlns:p14="http://schemas.microsoft.com/office/powerpoint/2010/main">
          <mc:Choice Requires="p14">
            <p:contentPart p14:bwMode="auto" r:id="rId42">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43"/>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45"/>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2294940" y="2762281"/>
            <a:ext cx="137880" cy="143280"/>
            <a:chOff x="4599517" y="2804162"/>
            <a:chExt cx="137880" cy="143280"/>
          </a:xfrm>
        </p:grpSpPr>
        <mc:AlternateContent xmlns:mc="http://schemas.openxmlformats.org/markup-compatibility/2006" xmlns:p14="http://schemas.microsoft.com/office/powerpoint/2010/main">
          <mc:Choice Requires="p14">
            <p:contentPart p14:bwMode="auto" r:id="rId46">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47"/>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49"/>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2487540" y="3450601"/>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51"/>
              <a:stretch>
                <a:fillRect/>
              </a:stretch>
            </p:blipFill>
            <p:spPr>
              <a:xfrm>
                <a:off x="2478540" y="3441601"/>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2555940" y="3446641"/>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53"/>
              <a:stretch>
                <a:fillRect/>
              </a:stretch>
            </p:blipFill>
            <p:spPr>
              <a:xfrm>
                <a:off x="2546917" y="3437641"/>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2459820" y="4151521"/>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55"/>
              <a:stretch>
                <a:fillRect/>
              </a:stretch>
            </p:blipFill>
            <p:spPr>
              <a:xfrm>
                <a:off x="2450861" y="4142521"/>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2542260" y="4176721"/>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57"/>
              <a:stretch>
                <a:fillRect/>
              </a:stretch>
            </p:blipFill>
            <p:spPr>
              <a:xfrm>
                <a:off x="2533232" y="4167721"/>
                <a:ext cx="134335" cy="82800"/>
              </a:xfrm>
              <a:prstGeom prst="rect">
                <a:avLst/>
              </a:prstGeom>
            </p:spPr>
          </p:pic>
        </mc:Fallback>
      </mc:AlternateContent>
      <p:sp>
        <p:nvSpPr>
          <p:cNvPr id="2" name="TextBox 1">
            <a:extLst>
              <a:ext uri="{FF2B5EF4-FFF2-40B4-BE49-F238E27FC236}">
                <a16:creationId xmlns:a16="http://schemas.microsoft.com/office/drawing/2014/main" id="{08B3A82A-4359-F1EC-BB33-D8E477B0714F}"/>
              </a:ext>
            </a:extLst>
          </p:cNvPr>
          <p:cNvSpPr txBox="1"/>
          <p:nvPr/>
        </p:nvSpPr>
        <p:spPr>
          <a:xfrm>
            <a:off x="873457" y="4223423"/>
            <a:ext cx="1133644" cy="369332"/>
          </a:xfrm>
          <a:prstGeom prst="rect">
            <a:avLst/>
          </a:prstGeom>
          <a:noFill/>
        </p:spPr>
        <p:txBody>
          <a:bodyPr wrap="none" rtlCol="0">
            <a:spAutoFit/>
          </a:bodyPr>
          <a:lstStyle/>
          <a:p>
            <a:r>
              <a:rPr lang="en-US" sz="1800" b="1">
                <a:latin typeface="Raleway" pitchFamily="2" charset="0"/>
              </a:rPr>
              <a:t>DFS tree</a:t>
            </a:r>
          </a:p>
        </p:txBody>
      </p:sp>
      <p:sp>
        <p:nvSpPr>
          <p:cNvPr id="9" name="TextBox 8">
            <a:extLst>
              <a:ext uri="{FF2B5EF4-FFF2-40B4-BE49-F238E27FC236}">
                <a16:creationId xmlns:a16="http://schemas.microsoft.com/office/drawing/2014/main" id="{2EBCB49D-0435-A4BE-1114-97A2022C2B48}"/>
              </a:ext>
            </a:extLst>
          </p:cNvPr>
          <p:cNvSpPr txBox="1"/>
          <p:nvPr/>
        </p:nvSpPr>
        <p:spPr>
          <a:xfrm>
            <a:off x="4637245" y="4210297"/>
            <a:ext cx="1334020" cy="369332"/>
          </a:xfrm>
          <a:prstGeom prst="rect">
            <a:avLst/>
          </a:prstGeom>
          <a:noFill/>
        </p:spPr>
        <p:txBody>
          <a:bodyPr wrap="none" rtlCol="0">
            <a:spAutoFit/>
          </a:bodyPr>
          <a:lstStyle/>
          <a:p>
            <a:r>
              <a:rPr lang="en-US" sz="1800" b="1">
                <a:latin typeface="Raleway" pitchFamily="2" charset="0"/>
              </a:rPr>
              <a:t>DFS forest</a:t>
            </a:r>
          </a:p>
        </p:txBody>
      </p:sp>
      <p:grpSp>
        <p:nvGrpSpPr>
          <p:cNvPr id="43" name="Group 42">
            <a:extLst>
              <a:ext uri="{FF2B5EF4-FFF2-40B4-BE49-F238E27FC236}">
                <a16:creationId xmlns:a16="http://schemas.microsoft.com/office/drawing/2014/main" id="{E67D38B7-782B-D23C-C135-2C5220F4A52F}"/>
              </a:ext>
            </a:extLst>
          </p:cNvPr>
          <p:cNvGrpSpPr/>
          <p:nvPr/>
        </p:nvGrpSpPr>
        <p:grpSpPr>
          <a:xfrm>
            <a:off x="6070837" y="1491242"/>
            <a:ext cx="1100160" cy="317520"/>
            <a:chOff x="6070837" y="1491242"/>
            <a:chExt cx="1100160" cy="317520"/>
          </a:xfrm>
        </p:grpSpPr>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18359353-9367-FF72-355A-1281EE6F0566}"/>
                    </a:ext>
                  </a:extLst>
                </p14:cNvPr>
                <p14:cNvContentPartPr/>
                <p14:nvPr/>
              </p14:nvContentPartPr>
              <p14:xfrm>
                <a:off x="6070837" y="1491242"/>
                <a:ext cx="1082160" cy="317520"/>
              </p14:xfrm>
            </p:contentPart>
          </mc:Choice>
          <mc:Fallback xmlns="">
            <p:pic>
              <p:nvPicPr>
                <p:cNvPr id="26" name="Ink 25">
                  <a:extLst>
                    <a:ext uri="{FF2B5EF4-FFF2-40B4-BE49-F238E27FC236}">
                      <a16:creationId xmlns:a16="http://schemas.microsoft.com/office/drawing/2014/main" id="{18359353-9367-FF72-355A-1281EE6F0566}"/>
                    </a:ext>
                  </a:extLst>
                </p:cNvPr>
                <p:cNvPicPr/>
                <p:nvPr/>
              </p:nvPicPr>
              <p:blipFill>
                <a:blip r:embed="rId59"/>
                <a:stretch>
                  <a:fillRect/>
                </a:stretch>
              </p:blipFill>
              <p:spPr>
                <a:xfrm>
                  <a:off x="6066517" y="1486922"/>
                  <a:ext cx="10908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 name="Ink 27">
                  <a:extLst>
                    <a:ext uri="{FF2B5EF4-FFF2-40B4-BE49-F238E27FC236}">
                      <a16:creationId xmlns:a16="http://schemas.microsoft.com/office/drawing/2014/main" id="{A61A3086-E808-770C-3773-2E5FEFF22CB7}"/>
                    </a:ext>
                  </a:extLst>
                </p14:cNvPr>
                <p14:cNvContentPartPr/>
                <p14:nvPr/>
              </p14:nvContentPartPr>
              <p14:xfrm>
                <a:off x="7137517" y="1601762"/>
                <a:ext cx="33480" cy="129240"/>
              </p14:xfrm>
            </p:contentPart>
          </mc:Choice>
          <mc:Fallback xmlns="">
            <p:pic>
              <p:nvPicPr>
                <p:cNvPr id="28" name="Ink 27">
                  <a:extLst>
                    <a:ext uri="{FF2B5EF4-FFF2-40B4-BE49-F238E27FC236}">
                      <a16:creationId xmlns:a16="http://schemas.microsoft.com/office/drawing/2014/main" id="{A61A3086-E808-770C-3773-2E5FEFF22CB7}"/>
                    </a:ext>
                  </a:extLst>
                </p:cNvPr>
                <p:cNvPicPr/>
                <p:nvPr/>
              </p:nvPicPr>
              <p:blipFill>
                <a:blip r:embed="rId61"/>
                <a:stretch>
                  <a:fillRect/>
                </a:stretch>
              </p:blipFill>
              <p:spPr>
                <a:xfrm>
                  <a:off x="7133150" y="1597442"/>
                  <a:ext cx="42214"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CA9B73E3-5E4D-DF64-C33D-E22FB0824D50}"/>
                    </a:ext>
                  </a:extLst>
                </p14:cNvPr>
                <p14:cNvContentPartPr/>
                <p14:nvPr/>
              </p14:nvContentPartPr>
              <p14:xfrm>
                <a:off x="6950677" y="1746122"/>
                <a:ext cx="186120" cy="20880"/>
              </p14:xfrm>
            </p:contentPart>
          </mc:Choice>
          <mc:Fallback xmlns="">
            <p:pic>
              <p:nvPicPr>
                <p:cNvPr id="38" name="Ink 37">
                  <a:extLst>
                    <a:ext uri="{FF2B5EF4-FFF2-40B4-BE49-F238E27FC236}">
                      <a16:creationId xmlns:a16="http://schemas.microsoft.com/office/drawing/2014/main" id="{CA9B73E3-5E4D-DF64-C33D-E22FB0824D50}"/>
                    </a:ext>
                  </a:extLst>
                </p:cNvPr>
                <p:cNvPicPr/>
                <p:nvPr/>
              </p:nvPicPr>
              <p:blipFill>
                <a:blip r:embed="rId63"/>
                <a:stretch>
                  <a:fillRect/>
                </a:stretch>
              </p:blipFill>
              <p:spPr>
                <a:xfrm>
                  <a:off x="6946357" y="1741802"/>
                  <a:ext cx="194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8C93F769-CB13-D97D-B11B-7072B3C0A89D}"/>
                    </a:ext>
                  </a:extLst>
                </p14:cNvPr>
                <p14:cNvContentPartPr/>
                <p14:nvPr/>
              </p14:nvContentPartPr>
              <p14:xfrm>
                <a:off x="7005757" y="1739282"/>
                <a:ext cx="130680" cy="14400"/>
              </p14:xfrm>
            </p:contentPart>
          </mc:Choice>
          <mc:Fallback xmlns="">
            <p:pic>
              <p:nvPicPr>
                <p:cNvPr id="42" name="Ink 41">
                  <a:extLst>
                    <a:ext uri="{FF2B5EF4-FFF2-40B4-BE49-F238E27FC236}">
                      <a16:creationId xmlns:a16="http://schemas.microsoft.com/office/drawing/2014/main" id="{8C93F769-CB13-D97D-B11B-7072B3C0A89D}"/>
                    </a:ext>
                  </a:extLst>
                </p:cNvPr>
                <p:cNvPicPr/>
                <p:nvPr/>
              </p:nvPicPr>
              <p:blipFill>
                <a:blip r:embed="rId65"/>
                <a:stretch>
                  <a:fillRect/>
                </a:stretch>
              </p:blipFill>
              <p:spPr>
                <a:xfrm>
                  <a:off x="7001437" y="1734962"/>
                  <a:ext cx="139320" cy="23040"/>
                </a:xfrm>
                <a:prstGeom prst="rect">
                  <a:avLst/>
                </a:prstGeom>
              </p:spPr>
            </p:pic>
          </mc:Fallback>
        </mc:AlternateContent>
      </p:grpSp>
      <p:grpSp>
        <p:nvGrpSpPr>
          <p:cNvPr id="1093" name="Group 1092">
            <a:extLst>
              <a:ext uri="{FF2B5EF4-FFF2-40B4-BE49-F238E27FC236}">
                <a16:creationId xmlns:a16="http://schemas.microsoft.com/office/drawing/2014/main" id="{70392BE8-B6F7-45E1-4A2F-528A15E9F4F1}"/>
              </a:ext>
            </a:extLst>
          </p:cNvPr>
          <p:cNvGrpSpPr/>
          <p:nvPr/>
        </p:nvGrpSpPr>
        <p:grpSpPr>
          <a:xfrm>
            <a:off x="4640557" y="2742962"/>
            <a:ext cx="1217160" cy="888120"/>
            <a:chOff x="4640557" y="2742962"/>
            <a:chExt cx="1217160" cy="888120"/>
          </a:xfrm>
        </p:grpSpPr>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D1DBF232-BAA7-C378-E576-FCE468BB2D74}"/>
                    </a:ext>
                  </a:extLst>
                </p14:cNvPr>
                <p14:cNvContentPartPr/>
                <p14:nvPr/>
              </p14:nvContentPartPr>
              <p14:xfrm>
                <a:off x="4701037" y="2742962"/>
                <a:ext cx="1156680" cy="832320"/>
              </p14:xfrm>
            </p:contentPart>
          </mc:Choice>
          <mc:Fallback xmlns="">
            <p:pic>
              <p:nvPicPr>
                <p:cNvPr id="44" name="Ink 43">
                  <a:extLst>
                    <a:ext uri="{FF2B5EF4-FFF2-40B4-BE49-F238E27FC236}">
                      <a16:creationId xmlns:a16="http://schemas.microsoft.com/office/drawing/2014/main" id="{D1DBF232-BAA7-C378-E576-FCE468BB2D74}"/>
                    </a:ext>
                  </a:extLst>
                </p:cNvPr>
                <p:cNvPicPr/>
                <p:nvPr/>
              </p:nvPicPr>
              <p:blipFill>
                <a:blip r:embed="rId67"/>
                <a:stretch>
                  <a:fillRect/>
                </a:stretch>
              </p:blipFill>
              <p:spPr>
                <a:xfrm>
                  <a:off x="4696717" y="2738640"/>
                  <a:ext cx="1165320" cy="84096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88" name="Ink 1087">
                  <a:extLst>
                    <a:ext uri="{FF2B5EF4-FFF2-40B4-BE49-F238E27FC236}">
                      <a16:creationId xmlns:a16="http://schemas.microsoft.com/office/drawing/2014/main" id="{62DD3E71-A948-90C7-B566-62B2A27200CD}"/>
                    </a:ext>
                  </a:extLst>
                </p14:cNvPr>
                <p14:cNvContentPartPr/>
                <p14:nvPr/>
              </p14:nvContentPartPr>
              <p14:xfrm>
                <a:off x="4646677" y="3471962"/>
                <a:ext cx="104400" cy="51120"/>
              </p14:xfrm>
            </p:contentPart>
          </mc:Choice>
          <mc:Fallback xmlns="">
            <p:pic>
              <p:nvPicPr>
                <p:cNvPr id="1088" name="Ink 1087">
                  <a:extLst>
                    <a:ext uri="{FF2B5EF4-FFF2-40B4-BE49-F238E27FC236}">
                      <a16:creationId xmlns:a16="http://schemas.microsoft.com/office/drawing/2014/main" id="{62DD3E71-A948-90C7-B566-62B2A27200CD}"/>
                    </a:ext>
                  </a:extLst>
                </p:cNvPr>
                <p:cNvPicPr/>
                <p:nvPr/>
              </p:nvPicPr>
              <p:blipFill>
                <a:blip r:embed="rId69"/>
                <a:stretch>
                  <a:fillRect/>
                </a:stretch>
              </p:blipFill>
              <p:spPr>
                <a:xfrm>
                  <a:off x="4642372" y="3467642"/>
                  <a:ext cx="11301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9" name="Ink 1088">
                  <a:extLst>
                    <a:ext uri="{FF2B5EF4-FFF2-40B4-BE49-F238E27FC236}">
                      <a16:creationId xmlns:a16="http://schemas.microsoft.com/office/drawing/2014/main" id="{1C5BB89A-CC71-D284-8F95-7DA9F8C3BD21}"/>
                    </a:ext>
                  </a:extLst>
                </p14:cNvPr>
                <p14:cNvContentPartPr/>
                <p14:nvPr/>
              </p14:nvContentPartPr>
              <p14:xfrm>
                <a:off x="4640557" y="3526682"/>
                <a:ext cx="91080" cy="104400"/>
              </p14:xfrm>
            </p:contentPart>
          </mc:Choice>
          <mc:Fallback xmlns="">
            <p:pic>
              <p:nvPicPr>
                <p:cNvPr id="1089" name="Ink 1088">
                  <a:extLst>
                    <a:ext uri="{FF2B5EF4-FFF2-40B4-BE49-F238E27FC236}">
                      <a16:creationId xmlns:a16="http://schemas.microsoft.com/office/drawing/2014/main" id="{1C5BB89A-CC71-D284-8F95-7DA9F8C3BD21}"/>
                    </a:ext>
                  </a:extLst>
                </p:cNvPr>
                <p:cNvPicPr/>
                <p:nvPr/>
              </p:nvPicPr>
              <p:blipFill>
                <a:blip r:embed="rId71"/>
                <a:stretch>
                  <a:fillRect/>
                </a:stretch>
              </p:blipFill>
              <p:spPr>
                <a:xfrm>
                  <a:off x="4636237" y="3522347"/>
                  <a:ext cx="99720" cy="11307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1" name="Ink 1090">
                  <a:extLst>
                    <a:ext uri="{FF2B5EF4-FFF2-40B4-BE49-F238E27FC236}">
                      <a16:creationId xmlns:a16="http://schemas.microsoft.com/office/drawing/2014/main" id="{363724C6-19B1-EC05-FB58-3ECCADFAB299}"/>
                    </a:ext>
                  </a:extLst>
                </p14:cNvPr>
                <p14:cNvContentPartPr/>
                <p14:nvPr/>
              </p14:nvContentPartPr>
              <p14:xfrm>
                <a:off x="4647397" y="3519842"/>
                <a:ext cx="61200" cy="4680"/>
              </p14:xfrm>
            </p:contentPart>
          </mc:Choice>
          <mc:Fallback xmlns="">
            <p:pic>
              <p:nvPicPr>
                <p:cNvPr id="1091" name="Ink 1090">
                  <a:extLst>
                    <a:ext uri="{FF2B5EF4-FFF2-40B4-BE49-F238E27FC236}">
                      <a16:creationId xmlns:a16="http://schemas.microsoft.com/office/drawing/2014/main" id="{363724C6-19B1-EC05-FB58-3ECCADFAB299}"/>
                    </a:ext>
                  </a:extLst>
                </p:cNvPr>
                <p:cNvPicPr/>
                <p:nvPr/>
              </p:nvPicPr>
              <p:blipFill>
                <a:blip r:embed="rId73"/>
                <a:stretch>
                  <a:fillRect/>
                </a:stretch>
              </p:blipFill>
              <p:spPr>
                <a:xfrm>
                  <a:off x="4643077" y="3515162"/>
                  <a:ext cx="6984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2" name="Ink 1091">
                  <a:extLst>
                    <a:ext uri="{FF2B5EF4-FFF2-40B4-BE49-F238E27FC236}">
                      <a16:creationId xmlns:a16="http://schemas.microsoft.com/office/drawing/2014/main" id="{FE8ABE01-5DB0-6D2D-8D51-985F7289ADDD}"/>
                    </a:ext>
                  </a:extLst>
                </p14:cNvPr>
                <p14:cNvContentPartPr/>
                <p14:nvPr/>
              </p14:nvContentPartPr>
              <p14:xfrm>
                <a:off x="4661077" y="3533522"/>
                <a:ext cx="76680" cy="15840"/>
              </p14:xfrm>
            </p:contentPart>
          </mc:Choice>
          <mc:Fallback xmlns="">
            <p:pic>
              <p:nvPicPr>
                <p:cNvPr id="1092" name="Ink 1091">
                  <a:extLst>
                    <a:ext uri="{FF2B5EF4-FFF2-40B4-BE49-F238E27FC236}">
                      <a16:creationId xmlns:a16="http://schemas.microsoft.com/office/drawing/2014/main" id="{FE8ABE01-5DB0-6D2D-8D51-985F7289ADDD}"/>
                    </a:ext>
                  </a:extLst>
                </p:cNvPr>
                <p:cNvPicPr/>
                <p:nvPr/>
              </p:nvPicPr>
              <p:blipFill>
                <a:blip r:embed="rId75"/>
                <a:stretch>
                  <a:fillRect/>
                </a:stretch>
              </p:blipFill>
              <p:spPr>
                <a:xfrm>
                  <a:off x="4656737" y="3529202"/>
                  <a:ext cx="85361" cy="24480"/>
                </a:xfrm>
                <a:prstGeom prst="rect">
                  <a:avLst/>
                </a:prstGeom>
              </p:spPr>
            </p:pic>
          </mc:Fallback>
        </mc:AlternateContent>
      </p:grpSp>
      <p:grpSp>
        <p:nvGrpSpPr>
          <p:cNvPr id="1096" name="Group 1095">
            <a:extLst>
              <a:ext uri="{FF2B5EF4-FFF2-40B4-BE49-F238E27FC236}">
                <a16:creationId xmlns:a16="http://schemas.microsoft.com/office/drawing/2014/main" id="{7C927F5F-34A0-CB59-1D72-B902B339A824}"/>
              </a:ext>
            </a:extLst>
          </p:cNvPr>
          <p:cNvGrpSpPr/>
          <p:nvPr/>
        </p:nvGrpSpPr>
        <p:grpSpPr>
          <a:xfrm>
            <a:off x="1986997" y="1821722"/>
            <a:ext cx="515160" cy="708480"/>
            <a:chOff x="1986997" y="1821722"/>
            <a:chExt cx="515160" cy="708480"/>
          </a:xfrm>
        </p:grpSpPr>
        <mc:AlternateContent xmlns:mc="http://schemas.openxmlformats.org/markup-compatibility/2006" xmlns:p14="http://schemas.microsoft.com/office/powerpoint/2010/main">
          <mc:Choice Requires="p14">
            <p:contentPart p14:bwMode="auto" r:id="rId76">
              <p14:nvContentPartPr>
                <p14:cNvPr id="1094" name="Ink 1093">
                  <a:extLst>
                    <a:ext uri="{FF2B5EF4-FFF2-40B4-BE49-F238E27FC236}">
                      <a16:creationId xmlns:a16="http://schemas.microsoft.com/office/drawing/2014/main" id="{F0C1C9AD-011D-47CE-566A-1B28C502BA77}"/>
                    </a:ext>
                  </a:extLst>
                </p14:cNvPr>
                <p14:cNvContentPartPr/>
                <p14:nvPr/>
              </p14:nvContentPartPr>
              <p14:xfrm>
                <a:off x="1986997" y="1900562"/>
                <a:ext cx="475200" cy="629640"/>
              </p14:xfrm>
            </p:contentPart>
          </mc:Choice>
          <mc:Fallback xmlns="">
            <p:pic>
              <p:nvPicPr>
                <p:cNvPr id="1094" name="Ink 1093">
                  <a:extLst>
                    <a:ext uri="{FF2B5EF4-FFF2-40B4-BE49-F238E27FC236}">
                      <a16:creationId xmlns:a16="http://schemas.microsoft.com/office/drawing/2014/main" id="{F0C1C9AD-011D-47CE-566A-1B28C502BA77}"/>
                    </a:ext>
                  </a:extLst>
                </p:cNvPr>
                <p:cNvPicPr/>
                <p:nvPr/>
              </p:nvPicPr>
              <p:blipFill>
                <a:blip r:embed="rId77"/>
                <a:stretch>
                  <a:fillRect/>
                </a:stretch>
              </p:blipFill>
              <p:spPr>
                <a:xfrm>
                  <a:off x="1982677" y="1896242"/>
                  <a:ext cx="48384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95" name="Ink 1094">
                  <a:extLst>
                    <a:ext uri="{FF2B5EF4-FFF2-40B4-BE49-F238E27FC236}">
                      <a16:creationId xmlns:a16="http://schemas.microsoft.com/office/drawing/2014/main" id="{A381C1B9-4888-05A5-ABE6-FE8828F12146}"/>
                    </a:ext>
                  </a:extLst>
                </p14:cNvPr>
                <p14:cNvContentPartPr/>
                <p14:nvPr/>
              </p14:nvContentPartPr>
              <p14:xfrm>
                <a:off x="2399557" y="1821722"/>
                <a:ext cx="102600" cy="183240"/>
              </p14:xfrm>
            </p:contentPart>
          </mc:Choice>
          <mc:Fallback xmlns="">
            <p:pic>
              <p:nvPicPr>
                <p:cNvPr id="1095" name="Ink 1094">
                  <a:extLst>
                    <a:ext uri="{FF2B5EF4-FFF2-40B4-BE49-F238E27FC236}">
                      <a16:creationId xmlns:a16="http://schemas.microsoft.com/office/drawing/2014/main" id="{A381C1B9-4888-05A5-ABE6-FE8828F12146}"/>
                    </a:ext>
                  </a:extLst>
                </p:cNvPr>
                <p:cNvPicPr/>
                <p:nvPr/>
              </p:nvPicPr>
              <p:blipFill>
                <a:blip r:embed="rId79"/>
                <a:stretch>
                  <a:fillRect/>
                </a:stretch>
              </p:blipFill>
              <p:spPr>
                <a:xfrm>
                  <a:off x="2395237" y="1817393"/>
                  <a:ext cx="111240" cy="191897"/>
                </a:xfrm>
                <a:prstGeom prst="rect">
                  <a:avLst/>
                </a:prstGeom>
              </p:spPr>
            </p:pic>
          </mc:Fallback>
        </mc:AlternateContent>
      </p:grpSp>
      <p:sp>
        <p:nvSpPr>
          <p:cNvPr id="1097" name="TextBox 1096">
            <a:extLst>
              <a:ext uri="{FF2B5EF4-FFF2-40B4-BE49-F238E27FC236}">
                <a16:creationId xmlns:a16="http://schemas.microsoft.com/office/drawing/2014/main" id="{52443AF5-F086-4766-A6D1-F5C6C6AF3EE0}"/>
              </a:ext>
            </a:extLst>
          </p:cNvPr>
          <p:cNvSpPr txBox="1"/>
          <p:nvPr/>
        </p:nvSpPr>
        <p:spPr>
          <a:xfrm>
            <a:off x="2497143" y="1654407"/>
            <a:ext cx="1053494" cy="338554"/>
          </a:xfrm>
          <a:prstGeom prst="rect">
            <a:avLst/>
          </a:prstGeom>
          <a:noFill/>
        </p:spPr>
        <p:txBody>
          <a:bodyPr wrap="none" rtlCol="0">
            <a:spAutoFit/>
          </a:bodyPr>
          <a:lstStyle/>
          <a:p>
            <a:r>
              <a:rPr lang="en-US" sz="1600">
                <a:latin typeface="Raleway" pitchFamily="2" charset="0"/>
              </a:rPr>
              <a:t>(par[u], u)</a:t>
            </a:r>
          </a:p>
        </p:txBody>
      </p:sp>
      <p:sp>
        <p:nvSpPr>
          <p:cNvPr id="1098" name="TextBox 1097">
            <a:extLst>
              <a:ext uri="{FF2B5EF4-FFF2-40B4-BE49-F238E27FC236}">
                <a16:creationId xmlns:a16="http://schemas.microsoft.com/office/drawing/2014/main" id="{B029E525-6D1F-B65D-0D27-1DF0F4A21233}"/>
              </a:ext>
            </a:extLst>
          </p:cNvPr>
          <p:cNvSpPr txBox="1"/>
          <p:nvPr/>
        </p:nvSpPr>
        <p:spPr>
          <a:xfrm>
            <a:off x="3566649" y="3223768"/>
            <a:ext cx="1114408" cy="338554"/>
          </a:xfrm>
          <a:prstGeom prst="rect">
            <a:avLst/>
          </a:prstGeom>
          <a:noFill/>
        </p:spPr>
        <p:txBody>
          <a:bodyPr wrap="none" rtlCol="0">
            <a:spAutoFit/>
          </a:bodyPr>
          <a:lstStyle/>
          <a:p>
            <a:r>
              <a:rPr lang="en-US" sz="1600">
                <a:latin typeface="Raleway" pitchFamily="2" charset="0"/>
              </a:rPr>
              <a:t>tree edge</a:t>
            </a:r>
          </a:p>
        </p:txBody>
      </p:sp>
      <p:sp>
        <p:nvSpPr>
          <p:cNvPr id="1099" name="TextBox 1098">
            <a:extLst>
              <a:ext uri="{FF2B5EF4-FFF2-40B4-BE49-F238E27FC236}">
                <a16:creationId xmlns:a16="http://schemas.microsoft.com/office/drawing/2014/main" id="{2E051916-4103-AD87-AB8A-5D89E3ABACD2}"/>
              </a:ext>
            </a:extLst>
          </p:cNvPr>
          <p:cNvSpPr txBox="1"/>
          <p:nvPr/>
        </p:nvSpPr>
        <p:spPr>
          <a:xfrm>
            <a:off x="6886744" y="1822292"/>
            <a:ext cx="1192955" cy="338554"/>
          </a:xfrm>
          <a:prstGeom prst="rect">
            <a:avLst/>
          </a:prstGeom>
          <a:noFill/>
        </p:spPr>
        <p:txBody>
          <a:bodyPr wrap="none" rtlCol="0">
            <a:spAutoFit/>
          </a:bodyPr>
          <a:lstStyle/>
          <a:p>
            <a:r>
              <a:rPr lang="en-US" sz="1600">
                <a:latin typeface="Raleway" pitchFamily="2" charset="0"/>
              </a:rPr>
              <a:t>back edge</a:t>
            </a:r>
          </a:p>
        </p:txBody>
      </p:sp>
    </p:spTree>
    <p:extLst>
      <p:ext uri="{BB962C8B-B14F-4D97-AF65-F5344CB8AC3E}">
        <p14:creationId xmlns:p14="http://schemas.microsoft.com/office/powerpoint/2010/main" val="263458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wipe(down)">
                                      <p:cBhvr>
                                        <p:cTn id="7" dur="500"/>
                                        <p:tgtEl>
                                          <p:spTgt spid="109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97"/>
                                        </p:tgtEl>
                                        <p:attrNameLst>
                                          <p:attrName>style.visibility</p:attrName>
                                        </p:attrNameLst>
                                      </p:cBhvr>
                                      <p:to>
                                        <p:strVal val="visible"/>
                                      </p:to>
                                    </p:set>
                                    <p:animEffect transition="in" filter="wipe(down)">
                                      <p:cBhvr>
                                        <p:cTn id="10" dur="500"/>
                                        <p:tgtEl>
                                          <p:spTgt spid="109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3"/>
                                        </p:tgtEl>
                                        <p:attrNameLst>
                                          <p:attrName>style.visibility</p:attrName>
                                        </p:attrNameLst>
                                      </p:cBhvr>
                                      <p:to>
                                        <p:strVal val="visible"/>
                                      </p:to>
                                    </p:set>
                                    <p:animEffect transition="in" filter="wipe(right)">
                                      <p:cBhvr>
                                        <p:cTn id="15" dur="500"/>
                                        <p:tgtEl>
                                          <p:spTgt spid="1093"/>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098"/>
                                        </p:tgtEl>
                                        <p:attrNameLst>
                                          <p:attrName>style.visibility</p:attrName>
                                        </p:attrNameLst>
                                      </p:cBhvr>
                                      <p:to>
                                        <p:strVal val="visible"/>
                                      </p:to>
                                    </p:set>
                                    <p:animEffect transition="in" filter="wipe(right)">
                                      <p:cBhvr>
                                        <p:cTn id="18" dur="500"/>
                                        <p:tgtEl>
                                          <p:spTgt spid="109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99"/>
                                        </p:tgtEl>
                                        <p:attrNameLst>
                                          <p:attrName>style.visibility</p:attrName>
                                        </p:attrNameLst>
                                      </p:cBhvr>
                                      <p:to>
                                        <p:strVal val="visible"/>
                                      </p:to>
                                    </p:set>
                                    <p:animEffect transition="in" filter="wipe(left)">
                                      <p:cBhvr>
                                        <p:cTn id="26" dur="5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P spid="1098" grpId="0"/>
      <p:bldP spid="109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4083083" y="146206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4083081" y="214381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5028259" y="286919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5038318" y="356630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5028258" y="428393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4083080" y="282555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4262178" y="1817066"/>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4262177" y="2498811"/>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3794291" y="1645293"/>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5207356" y="3224192"/>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5207355" y="3921308"/>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4388818" y="2446823"/>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4426809" y="1720920"/>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4743067" y="3095958"/>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2B2BBE5D-7C3D-3446-6F94-C8934C70F0B9}"/>
              </a:ext>
            </a:extLst>
          </p:cNvPr>
          <p:cNvSpPr/>
          <p:nvPr/>
        </p:nvSpPr>
        <p:spPr>
          <a:xfrm>
            <a:off x="6216294" y="150050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6216292" y="218225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7161470" y="290763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7171529" y="360474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7161469" y="432237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6216291" y="286399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6395389" y="1855506"/>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6395388" y="2537251"/>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7340567" y="3262632"/>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7340566" y="3959748"/>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6522029" y="2485263"/>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6289312" y="2059599"/>
            <a:ext cx="217800" cy="100080"/>
            <a:chOff x="3802117" y="2034842"/>
            <a:chExt cx="217800" cy="100080"/>
          </a:xfrm>
        </p:grpSpPr>
        <mc:AlternateContent xmlns:mc="http://schemas.openxmlformats.org/markup-compatibility/2006" xmlns:p14="http://schemas.microsoft.com/office/powerpoint/2010/main">
          <mc:Choice Requires="p14">
            <p:contentPart p14:bwMode="auto" r:id="rId3">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4"/>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6"/>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6296152" y="2754039"/>
            <a:ext cx="212760" cy="92520"/>
            <a:chOff x="3808957" y="2729282"/>
            <a:chExt cx="212760" cy="92520"/>
          </a:xfrm>
        </p:grpSpPr>
        <mc:AlternateContent xmlns:mc="http://schemas.openxmlformats.org/markup-compatibility/2006" xmlns:p14="http://schemas.microsoft.com/office/powerpoint/2010/main">
          <mc:Choice Requires="p14">
            <p:contentPart p14:bwMode="auto" r:id="rId7">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8"/>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10"/>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7086712" y="2828919"/>
            <a:ext cx="137880" cy="143280"/>
            <a:chOff x="4599517" y="2804162"/>
            <a:chExt cx="137880" cy="143280"/>
          </a:xfrm>
        </p:grpSpPr>
        <mc:AlternateContent xmlns:mc="http://schemas.openxmlformats.org/markup-compatibility/2006" xmlns:p14="http://schemas.microsoft.com/office/powerpoint/2010/main">
          <mc:Choice Requires="p14">
            <p:contentPart p14:bwMode="auto" r:id="rId11">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12"/>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14"/>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7279312" y="3517239"/>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16"/>
              <a:stretch>
                <a:fillRect/>
              </a:stretch>
            </p:blipFill>
            <p:spPr>
              <a:xfrm>
                <a:off x="7270312" y="3508239"/>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7347712" y="3513279"/>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18"/>
              <a:stretch>
                <a:fillRect/>
              </a:stretch>
            </p:blipFill>
            <p:spPr>
              <a:xfrm>
                <a:off x="7338689" y="3504279"/>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7251592" y="4218159"/>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20"/>
              <a:stretch>
                <a:fillRect/>
              </a:stretch>
            </p:blipFill>
            <p:spPr>
              <a:xfrm>
                <a:off x="7242633" y="4209159"/>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7334032" y="4243359"/>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22"/>
              <a:stretch>
                <a:fillRect/>
              </a:stretch>
            </p:blipFill>
            <p:spPr>
              <a:xfrm>
                <a:off x="7325004" y="4234359"/>
                <a:ext cx="134335" cy="82800"/>
              </a:xfrm>
              <a:prstGeom prst="rect">
                <a:avLst/>
              </a:prstGeom>
            </p:spPr>
          </p:pic>
        </mc:Fallback>
      </mc:AlternateContent>
      <p:sp>
        <p:nvSpPr>
          <p:cNvPr id="2" name="TextBox 1">
            <a:extLst>
              <a:ext uri="{FF2B5EF4-FFF2-40B4-BE49-F238E27FC236}">
                <a16:creationId xmlns:a16="http://schemas.microsoft.com/office/drawing/2014/main" id="{3333B002-FFF1-97D3-1E5C-8F02223C8ECE}"/>
              </a:ext>
            </a:extLst>
          </p:cNvPr>
          <p:cNvSpPr txBox="1"/>
          <p:nvPr/>
        </p:nvSpPr>
        <p:spPr>
          <a:xfrm>
            <a:off x="5932239" y="1317107"/>
            <a:ext cx="284052" cy="307777"/>
          </a:xfrm>
          <a:prstGeom prst="rect">
            <a:avLst/>
          </a:prstGeom>
          <a:noFill/>
        </p:spPr>
        <p:txBody>
          <a:bodyPr wrap="none" rtlCol="0">
            <a:spAutoFit/>
          </a:bodyPr>
          <a:lstStyle/>
          <a:p>
            <a:r>
              <a:rPr lang="en-US" b="1">
                <a:solidFill>
                  <a:srgbClr val="FFFF00"/>
                </a:solidFill>
              </a:rPr>
              <a:t>1</a:t>
            </a:r>
          </a:p>
        </p:txBody>
      </p:sp>
      <p:sp>
        <p:nvSpPr>
          <p:cNvPr id="9" name="TextBox 8">
            <a:extLst>
              <a:ext uri="{FF2B5EF4-FFF2-40B4-BE49-F238E27FC236}">
                <a16:creationId xmlns:a16="http://schemas.microsoft.com/office/drawing/2014/main" id="{C5F97218-0024-E559-802F-D27D928DEB46}"/>
              </a:ext>
            </a:extLst>
          </p:cNvPr>
          <p:cNvSpPr txBox="1"/>
          <p:nvPr/>
        </p:nvSpPr>
        <p:spPr>
          <a:xfrm>
            <a:off x="5932239" y="1999817"/>
            <a:ext cx="284052" cy="307777"/>
          </a:xfrm>
          <a:prstGeom prst="rect">
            <a:avLst/>
          </a:prstGeom>
          <a:noFill/>
        </p:spPr>
        <p:txBody>
          <a:bodyPr wrap="none" rtlCol="0">
            <a:spAutoFit/>
          </a:bodyPr>
          <a:lstStyle/>
          <a:p>
            <a:r>
              <a:rPr lang="en-US" b="1">
                <a:solidFill>
                  <a:srgbClr val="FFFF00"/>
                </a:solidFill>
              </a:rPr>
              <a:t>2</a:t>
            </a:r>
          </a:p>
        </p:txBody>
      </p:sp>
      <p:sp>
        <p:nvSpPr>
          <p:cNvPr id="10" name="TextBox 9">
            <a:extLst>
              <a:ext uri="{FF2B5EF4-FFF2-40B4-BE49-F238E27FC236}">
                <a16:creationId xmlns:a16="http://schemas.microsoft.com/office/drawing/2014/main" id="{9927243E-1FE3-7830-BA6F-4783961A439F}"/>
              </a:ext>
            </a:extLst>
          </p:cNvPr>
          <p:cNvSpPr txBox="1"/>
          <p:nvPr/>
        </p:nvSpPr>
        <p:spPr>
          <a:xfrm>
            <a:off x="5917963" y="2700899"/>
            <a:ext cx="284052" cy="307777"/>
          </a:xfrm>
          <a:prstGeom prst="rect">
            <a:avLst/>
          </a:prstGeom>
          <a:noFill/>
        </p:spPr>
        <p:txBody>
          <a:bodyPr wrap="none" rtlCol="0">
            <a:spAutoFit/>
          </a:bodyPr>
          <a:lstStyle/>
          <a:p>
            <a:r>
              <a:rPr lang="en-US" b="1">
                <a:solidFill>
                  <a:srgbClr val="FFFF00"/>
                </a:solidFill>
              </a:rPr>
              <a:t>3</a:t>
            </a:r>
          </a:p>
        </p:txBody>
      </p:sp>
      <p:sp>
        <p:nvSpPr>
          <p:cNvPr id="12" name="TextBox 11">
            <a:extLst>
              <a:ext uri="{FF2B5EF4-FFF2-40B4-BE49-F238E27FC236}">
                <a16:creationId xmlns:a16="http://schemas.microsoft.com/office/drawing/2014/main" id="{7DE93B1A-1B9D-ADF4-35AD-C8E5BEBE0E40}"/>
              </a:ext>
            </a:extLst>
          </p:cNvPr>
          <p:cNvSpPr txBox="1"/>
          <p:nvPr/>
        </p:nvSpPr>
        <p:spPr>
          <a:xfrm>
            <a:off x="6855733" y="2935420"/>
            <a:ext cx="284052" cy="307777"/>
          </a:xfrm>
          <a:prstGeom prst="rect">
            <a:avLst/>
          </a:prstGeom>
          <a:noFill/>
        </p:spPr>
        <p:txBody>
          <a:bodyPr wrap="none" rtlCol="0">
            <a:spAutoFit/>
          </a:bodyPr>
          <a:lstStyle/>
          <a:p>
            <a:r>
              <a:rPr lang="en-US" b="1">
                <a:solidFill>
                  <a:srgbClr val="FFFF00"/>
                </a:solidFill>
              </a:rPr>
              <a:t>4</a:t>
            </a:r>
          </a:p>
        </p:txBody>
      </p:sp>
      <p:sp>
        <p:nvSpPr>
          <p:cNvPr id="14" name="TextBox 13">
            <a:extLst>
              <a:ext uri="{FF2B5EF4-FFF2-40B4-BE49-F238E27FC236}">
                <a16:creationId xmlns:a16="http://schemas.microsoft.com/office/drawing/2014/main" id="{FE70DEDF-512D-941E-ED14-A834F9B6F7E5}"/>
              </a:ext>
            </a:extLst>
          </p:cNvPr>
          <p:cNvSpPr txBox="1"/>
          <p:nvPr/>
        </p:nvSpPr>
        <p:spPr>
          <a:xfrm>
            <a:off x="6867977" y="3628359"/>
            <a:ext cx="284052" cy="307777"/>
          </a:xfrm>
          <a:prstGeom prst="rect">
            <a:avLst/>
          </a:prstGeom>
          <a:noFill/>
        </p:spPr>
        <p:txBody>
          <a:bodyPr wrap="none" rtlCol="0">
            <a:spAutoFit/>
          </a:bodyPr>
          <a:lstStyle/>
          <a:p>
            <a:r>
              <a:rPr lang="en-US" b="1">
                <a:solidFill>
                  <a:srgbClr val="FFFF00"/>
                </a:solidFill>
              </a:rPr>
              <a:t>5</a:t>
            </a:r>
          </a:p>
        </p:txBody>
      </p:sp>
      <p:sp>
        <p:nvSpPr>
          <p:cNvPr id="15" name="TextBox 14">
            <a:extLst>
              <a:ext uri="{FF2B5EF4-FFF2-40B4-BE49-F238E27FC236}">
                <a16:creationId xmlns:a16="http://schemas.microsoft.com/office/drawing/2014/main" id="{0B246F94-2A42-455D-3329-D7A938FDE7A4}"/>
              </a:ext>
            </a:extLst>
          </p:cNvPr>
          <p:cNvSpPr txBox="1"/>
          <p:nvPr/>
        </p:nvSpPr>
        <p:spPr>
          <a:xfrm>
            <a:off x="6877417" y="4345988"/>
            <a:ext cx="284052" cy="307777"/>
          </a:xfrm>
          <a:prstGeom prst="rect">
            <a:avLst/>
          </a:prstGeom>
          <a:noFill/>
        </p:spPr>
        <p:txBody>
          <a:bodyPr wrap="none" rtlCol="0">
            <a:spAutoFit/>
          </a:bodyPr>
          <a:lstStyle/>
          <a:p>
            <a:r>
              <a:rPr lang="en-US" b="1">
                <a:solidFill>
                  <a:srgbClr val="FFFF00"/>
                </a:solidFill>
              </a:rPr>
              <a:t>6</a:t>
            </a:r>
          </a:p>
        </p:txBody>
      </p:sp>
      <p:sp>
        <p:nvSpPr>
          <p:cNvPr id="16" name="TextBox 15">
            <a:extLst>
              <a:ext uri="{FF2B5EF4-FFF2-40B4-BE49-F238E27FC236}">
                <a16:creationId xmlns:a16="http://schemas.microsoft.com/office/drawing/2014/main" id="{F0C7FA54-D40B-F989-A32C-312DA2CF5DB1}"/>
              </a:ext>
            </a:extLst>
          </p:cNvPr>
          <p:cNvSpPr txBox="1"/>
          <p:nvPr/>
        </p:nvSpPr>
        <p:spPr>
          <a:xfrm>
            <a:off x="6571681" y="1344687"/>
            <a:ext cx="284052" cy="307777"/>
          </a:xfrm>
          <a:prstGeom prst="rect">
            <a:avLst/>
          </a:prstGeom>
          <a:noFill/>
        </p:spPr>
        <p:txBody>
          <a:bodyPr wrap="none" rtlCol="0">
            <a:spAutoFit/>
          </a:bodyPr>
          <a:lstStyle/>
          <a:p>
            <a:r>
              <a:rPr lang="en-US" b="1">
                <a:solidFill>
                  <a:srgbClr val="FF0000"/>
                </a:solidFill>
              </a:rPr>
              <a:t>6</a:t>
            </a:r>
          </a:p>
        </p:txBody>
      </p:sp>
      <p:sp>
        <p:nvSpPr>
          <p:cNvPr id="18" name="TextBox 17">
            <a:extLst>
              <a:ext uri="{FF2B5EF4-FFF2-40B4-BE49-F238E27FC236}">
                <a16:creationId xmlns:a16="http://schemas.microsoft.com/office/drawing/2014/main" id="{16761BA1-474A-CAAE-F533-598FC2DEB511}"/>
              </a:ext>
            </a:extLst>
          </p:cNvPr>
          <p:cNvSpPr txBox="1"/>
          <p:nvPr/>
        </p:nvSpPr>
        <p:spPr>
          <a:xfrm>
            <a:off x="6584442" y="2016496"/>
            <a:ext cx="284052" cy="307777"/>
          </a:xfrm>
          <a:prstGeom prst="rect">
            <a:avLst/>
          </a:prstGeom>
          <a:noFill/>
        </p:spPr>
        <p:txBody>
          <a:bodyPr wrap="none" rtlCol="0">
            <a:spAutoFit/>
          </a:bodyPr>
          <a:lstStyle/>
          <a:p>
            <a:r>
              <a:rPr lang="en-US" b="1">
                <a:solidFill>
                  <a:srgbClr val="FF0000"/>
                </a:solidFill>
              </a:rPr>
              <a:t>5</a:t>
            </a:r>
          </a:p>
        </p:txBody>
      </p:sp>
      <p:sp>
        <p:nvSpPr>
          <p:cNvPr id="20" name="TextBox 19">
            <a:extLst>
              <a:ext uri="{FF2B5EF4-FFF2-40B4-BE49-F238E27FC236}">
                <a16:creationId xmlns:a16="http://schemas.microsoft.com/office/drawing/2014/main" id="{838CB5E3-E9F2-6DEC-CB84-CB2D4F95914C}"/>
              </a:ext>
            </a:extLst>
          </p:cNvPr>
          <p:cNvSpPr txBox="1"/>
          <p:nvPr/>
        </p:nvSpPr>
        <p:spPr>
          <a:xfrm>
            <a:off x="6578766" y="2750367"/>
            <a:ext cx="284052" cy="307777"/>
          </a:xfrm>
          <a:prstGeom prst="rect">
            <a:avLst/>
          </a:prstGeom>
          <a:noFill/>
        </p:spPr>
        <p:txBody>
          <a:bodyPr wrap="none" rtlCol="0">
            <a:spAutoFit/>
          </a:bodyPr>
          <a:lstStyle/>
          <a:p>
            <a:r>
              <a:rPr lang="en-US" b="1">
                <a:solidFill>
                  <a:srgbClr val="FF0000"/>
                </a:solidFill>
              </a:rPr>
              <a:t>1</a:t>
            </a:r>
          </a:p>
        </p:txBody>
      </p:sp>
      <p:sp>
        <p:nvSpPr>
          <p:cNvPr id="22" name="TextBox 21">
            <a:extLst>
              <a:ext uri="{FF2B5EF4-FFF2-40B4-BE49-F238E27FC236}">
                <a16:creationId xmlns:a16="http://schemas.microsoft.com/office/drawing/2014/main" id="{96DA17BB-139F-5F01-7BF3-0880822443E9}"/>
              </a:ext>
            </a:extLst>
          </p:cNvPr>
          <p:cNvSpPr txBox="1"/>
          <p:nvPr/>
        </p:nvSpPr>
        <p:spPr>
          <a:xfrm>
            <a:off x="7561507" y="2935420"/>
            <a:ext cx="284052" cy="307777"/>
          </a:xfrm>
          <a:prstGeom prst="rect">
            <a:avLst/>
          </a:prstGeom>
          <a:noFill/>
        </p:spPr>
        <p:txBody>
          <a:bodyPr wrap="none" rtlCol="0">
            <a:spAutoFit/>
          </a:bodyPr>
          <a:lstStyle/>
          <a:p>
            <a:r>
              <a:rPr lang="en-US" b="1">
                <a:solidFill>
                  <a:srgbClr val="FF0000"/>
                </a:solidFill>
              </a:rPr>
              <a:t>4</a:t>
            </a:r>
          </a:p>
        </p:txBody>
      </p:sp>
      <p:sp>
        <p:nvSpPr>
          <p:cNvPr id="24" name="TextBox 23">
            <a:extLst>
              <a:ext uri="{FF2B5EF4-FFF2-40B4-BE49-F238E27FC236}">
                <a16:creationId xmlns:a16="http://schemas.microsoft.com/office/drawing/2014/main" id="{3FE7E0A6-D873-7E86-BEB7-8EDDA52B60DC}"/>
              </a:ext>
            </a:extLst>
          </p:cNvPr>
          <p:cNvSpPr txBox="1"/>
          <p:nvPr/>
        </p:nvSpPr>
        <p:spPr>
          <a:xfrm>
            <a:off x="7561507" y="3628359"/>
            <a:ext cx="284052" cy="307777"/>
          </a:xfrm>
          <a:prstGeom prst="rect">
            <a:avLst/>
          </a:prstGeom>
          <a:noFill/>
        </p:spPr>
        <p:txBody>
          <a:bodyPr wrap="none" rtlCol="0">
            <a:spAutoFit/>
          </a:bodyPr>
          <a:lstStyle/>
          <a:p>
            <a:r>
              <a:rPr lang="en-US" b="1">
                <a:solidFill>
                  <a:srgbClr val="FF0000"/>
                </a:solidFill>
              </a:rPr>
              <a:t>3</a:t>
            </a:r>
          </a:p>
        </p:txBody>
      </p:sp>
      <p:sp>
        <p:nvSpPr>
          <p:cNvPr id="25" name="TextBox 24">
            <a:extLst>
              <a:ext uri="{FF2B5EF4-FFF2-40B4-BE49-F238E27FC236}">
                <a16:creationId xmlns:a16="http://schemas.microsoft.com/office/drawing/2014/main" id="{88AE42FF-609D-4F2D-D65E-D4615248A363}"/>
              </a:ext>
            </a:extLst>
          </p:cNvPr>
          <p:cNvSpPr txBox="1"/>
          <p:nvPr/>
        </p:nvSpPr>
        <p:spPr>
          <a:xfrm>
            <a:off x="7561507" y="4345987"/>
            <a:ext cx="284052" cy="307777"/>
          </a:xfrm>
          <a:prstGeom prst="rect">
            <a:avLst/>
          </a:prstGeom>
          <a:noFill/>
        </p:spPr>
        <p:txBody>
          <a:bodyPr wrap="none" rtlCol="0">
            <a:spAutoFit/>
          </a:bodyPr>
          <a:lstStyle/>
          <a:p>
            <a:r>
              <a:rPr lang="en-US" b="1">
                <a:solidFill>
                  <a:srgbClr val="FF0000"/>
                </a:solidFill>
              </a:rPr>
              <a:t>2</a:t>
            </a:r>
          </a:p>
        </p:txBody>
      </p:sp>
      <p:sp>
        <p:nvSpPr>
          <p:cNvPr id="28" name="TextBox 27">
            <a:extLst>
              <a:ext uri="{FF2B5EF4-FFF2-40B4-BE49-F238E27FC236}">
                <a16:creationId xmlns:a16="http://schemas.microsoft.com/office/drawing/2014/main" id="{982517AA-9B53-10A8-73B6-8B19F874F2DA}"/>
              </a:ext>
            </a:extLst>
          </p:cNvPr>
          <p:cNvSpPr txBox="1"/>
          <p:nvPr/>
        </p:nvSpPr>
        <p:spPr>
          <a:xfrm>
            <a:off x="735215" y="1167149"/>
            <a:ext cx="2841611" cy="2308324"/>
          </a:xfrm>
          <a:prstGeom prst="rect">
            <a:avLst/>
          </a:prstGeom>
          <a:noFill/>
        </p:spPr>
        <p:txBody>
          <a:bodyPr wrap="square" rtlCol="0">
            <a:spAutoFit/>
          </a:bodyPr>
          <a:lstStyle/>
          <a:p>
            <a:r>
              <a:rPr lang="en-US" sz="1800">
                <a:latin typeface="Raleway" pitchFamily="2" charset="0"/>
              </a:rPr>
              <a:t>DFS yields two orderings of vertices:</a:t>
            </a:r>
          </a:p>
          <a:p>
            <a:pPr marL="285750" indent="-285750">
              <a:buFont typeface="Arial" panose="020B0604020202020204" pitchFamily="34" charset="0"/>
              <a:buChar char="•"/>
            </a:pPr>
            <a:r>
              <a:rPr lang="en-US" sz="1800">
                <a:latin typeface="Raleway" pitchFamily="2" charset="0"/>
              </a:rPr>
              <a:t>the order in which the vertices are reached for the first time</a:t>
            </a:r>
          </a:p>
          <a:p>
            <a:pPr marL="285750" indent="-285750">
              <a:buFont typeface="Arial" panose="020B0604020202020204" pitchFamily="34" charset="0"/>
              <a:buChar char="•"/>
            </a:pPr>
            <a:r>
              <a:rPr lang="en-US" sz="1800">
                <a:latin typeface="Raleway" pitchFamily="2" charset="0"/>
              </a:rPr>
              <a:t>the order in which the vertices become dead ends</a:t>
            </a:r>
          </a:p>
        </p:txBody>
      </p:sp>
    </p:spTree>
    <p:extLst>
      <p:ext uri="{BB962C8B-B14F-4D97-AF65-F5344CB8AC3E}">
        <p14:creationId xmlns:p14="http://schemas.microsoft.com/office/powerpoint/2010/main" val="18684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par>
                                <p:cTn id="28" presetID="16" presetClass="entr" presetSubtype="21"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par>
                                <p:cTn id="40" presetID="16" presetClass="entr" presetSubtype="21"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par>
                                <p:cTn id="43" presetID="16" presetClass="entr" presetSubtype="21"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inVertical)">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150"/>
                                        </p:tgtEl>
                                        <p:attrNameLst>
                                          <p:attrName>style.visibility</p:attrName>
                                        </p:attrNameLst>
                                      </p:cBhvr>
                                      <p:to>
                                        <p:strVal val="visible"/>
                                      </p:to>
                                    </p:set>
                                    <p:animEffect transition="in" filter="barn(inVertical)">
                                      <p:cBhvr>
                                        <p:cTn id="56" dur="500"/>
                                        <p:tgtEl>
                                          <p:spTgt spid="115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151"/>
                                        </p:tgtEl>
                                        <p:attrNameLst>
                                          <p:attrName>style.visibility</p:attrName>
                                        </p:attrNameLst>
                                      </p:cBhvr>
                                      <p:to>
                                        <p:strVal val="visible"/>
                                      </p:to>
                                    </p:set>
                                    <p:animEffect transition="in" filter="barn(inVertical)">
                                      <p:cBhvr>
                                        <p:cTn id="59" dur="500"/>
                                        <p:tgtEl>
                                          <p:spTgt spid="115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835"/>
                                        </p:tgtEl>
                                        <p:attrNameLst>
                                          <p:attrName>style.visibility</p:attrName>
                                        </p:attrNameLst>
                                      </p:cBhvr>
                                      <p:to>
                                        <p:strVal val="visible"/>
                                      </p:to>
                                    </p:set>
                                    <p:animEffect transition="in" filter="barn(inVertical)">
                                      <p:cBhvr>
                                        <p:cTn id="62" dur="500"/>
                                        <p:tgtEl>
                                          <p:spTgt spid="83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832"/>
                                        </p:tgtEl>
                                        <p:attrNameLst>
                                          <p:attrName>style.visibility</p:attrName>
                                        </p:attrNameLst>
                                      </p:cBhvr>
                                      <p:to>
                                        <p:strVal val="visible"/>
                                      </p:to>
                                    </p:set>
                                    <p:animEffect transition="in" filter="barn(inVertical)">
                                      <p:cBhvr>
                                        <p:cTn id="65" dur="500"/>
                                        <p:tgtEl>
                                          <p:spTgt spid="83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833"/>
                                        </p:tgtEl>
                                        <p:attrNameLst>
                                          <p:attrName>style.visibility</p:attrName>
                                        </p:attrNameLst>
                                      </p:cBhvr>
                                      <p:to>
                                        <p:strVal val="visible"/>
                                      </p:to>
                                    </p:set>
                                    <p:animEffect transition="in" filter="barn(inVertical)">
                                      <p:cBhvr>
                                        <p:cTn id="68" dur="500"/>
                                        <p:tgtEl>
                                          <p:spTgt spid="833"/>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834"/>
                                        </p:tgtEl>
                                        <p:attrNameLst>
                                          <p:attrName>style.visibility</p:attrName>
                                        </p:attrNameLst>
                                      </p:cBhvr>
                                      <p:to>
                                        <p:strVal val="visible"/>
                                      </p:to>
                                    </p:set>
                                    <p:animEffect transition="in" filter="barn(inVertical)">
                                      <p:cBhvr>
                                        <p:cTn id="71" dur="500"/>
                                        <p:tgtEl>
                                          <p:spTgt spid="83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down)">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836"/>
                                        </p:tgtEl>
                                        <p:attrNameLst>
                                          <p:attrName>style.visibility</p:attrName>
                                        </p:attrNameLst>
                                      </p:cBhvr>
                                      <p:to>
                                        <p:strVal val="visible"/>
                                      </p:to>
                                    </p:set>
                                    <p:animEffect transition="in" filter="wipe(up)">
                                      <p:cBhvr>
                                        <p:cTn id="81" dur="500"/>
                                        <p:tgtEl>
                                          <p:spTgt spid="836"/>
                                        </p:tgtEl>
                                      </p:cBhvr>
                                    </p:animEffect>
                                  </p:childTnLst>
                                </p:cTn>
                              </p:par>
                              <p:par>
                                <p:cTn id="82" presetID="22" presetClass="entr" presetSubtype="1" fill="hold" nodeType="withEffect">
                                  <p:stCondLst>
                                    <p:cond delay="0"/>
                                  </p:stCondLst>
                                  <p:childTnLst>
                                    <p:set>
                                      <p:cBhvr>
                                        <p:cTn id="83" dur="1" fill="hold">
                                          <p:stCondLst>
                                            <p:cond delay="0"/>
                                          </p:stCondLst>
                                        </p:cTn>
                                        <p:tgtEl>
                                          <p:spTgt spid="849"/>
                                        </p:tgtEl>
                                        <p:attrNameLst>
                                          <p:attrName>style.visibility</p:attrName>
                                        </p:attrNameLst>
                                      </p:cBhvr>
                                      <p:to>
                                        <p:strVal val="visible"/>
                                      </p:to>
                                    </p:set>
                                    <p:animEffect transition="in" filter="wipe(up)">
                                      <p:cBhvr>
                                        <p:cTn id="84" dur="500"/>
                                        <p:tgtEl>
                                          <p:spTgt spid="84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848"/>
                                        </p:tgtEl>
                                        <p:attrNameLst>
                                          <p:attrName>style.visibility</p:attrName>
                                        </p:attrNameLst>
                                      </p:cBhvr>
                                      <p:to>
                                        <p:strVal val="visible"/>
                                      </p:to>
                                    </p:set>
                                    <p:animEffect transition="in" filter="wipe(up)">
                                      <p:cBhvr>
                                        <p:cTn id="94" dur="500"/>
                                        <p:tgtEl>
                                          <p:spTgt spid="848"/>
                                        </p:tgtEl>
                                      </p:cBhvr>
                                    </p:animEffect>
                                  </p:childTnLst>
                                </p:cTn>
                              </p:par>
                              <p:par>
                                <p:cTn id="95" presetID="22" presetClass="entr" presetSubtype="1" fill="hold" nodeType="withEffect">
                                  <p:stCondLst>
                                    <p:cond delay="0"/>
                                  </p:stCondLst>
                                  <p:childTnLst>
                                    <p:set>
                                      <p:cBhvr>
                                        <p:cTn id="96" dur="1" fill="hold">
                                          <p:stCondLst>
                                            <p:cond delay="0"/>
                                          </p:stCondLst>
                                        </p:cTn>
                                        <p:tgtEl>
                                          <p:spTgt spid="837"/>
                                        </p:tgtEl>
                                        <p:attrNameLst>
                                          <p:attrName>style.visibility</p:attrName>
                                        </p:attrNameLst>
                                      </p:cBhvr>
                                      <p:to>
                                        <p:strVal val="visible"/>
                                      </p:to>
                                    </p:set>
                                    <p:animEffect transition="in" filter="wipe(up)">
                                      <p:cBhvr>
                                        <p:cTn id="97" dur="500"/>
                                        <p:tgtEl>
                                          <p:spTgt spid="83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down)">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841"/>
                                        </p:tgtEl>
                                        <p:attrNameLst>
                                          <p:attrName>style.visibility</p:attrName>
                                        </p:attrNameLst>
                                      </p:cBhvr>
                                      <p:to>
                                        <p:strVal val="visible"/>
                                      </p:to>
                                    </p:set>
                                    <p:animEffect transition="in" filter="wipe(up)">
                                      <p:cBhvr>
                                        <p:cTn id="112" dur="500"/>
                                        <p:tgtEl>
                                          <p:spTgt spid="841"/>
                                        </p:tgtEl>
                                      </p:cBhvr>
                                    </p:animEffect>
                                  </p:childTnLst>
                                </p:cTn>
                              </p:par>
                              <p:par>
                                <p:cTn id="113" presetID="22" presetClass="entr" presetSubtype="1" fill="hold" nodeType="withEffect">
                                  <p:stCondLst>
                                    <p:cond delay="0"/>
                                  </p:stCondLst>
                                  <p:childTnLst>
                                    <p:set>
                                      <p:cBhvr>
                                        <p:cTn id="114" dur="1" fill="hold">
                                          <p:stCondLst>
                                            <p:cond delay="0"/>
                                          </p:stCondLst>
                                        </p:cTn>
                                        <p:tgtEl>
                                          <p:spTgt spid="852"/>
                                        </p:tgtEl>
                                        <p:attrNameLst>
                                          <p:attrName>style.visibility</p:attrName>
                                        </p:attrNameLst>
                                      </p:cBhvr>
                                      <p:to>
                                        <p:strVal val="visible"/>
                                      </p:to>
                                    </p:set>
                                    <p:animEffect transition="in" filter="wipe(up)">
                                      <p:cBhvr>
                                        <p:cTn id="115" dur="500"/>
                                        <p:tgtEl>
                                          <p:spTgt spid="85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down)">
                                      <p:cBhvr>
                                        <p:cTn id="120" dur="500"/>
                                        <p:tgtEl>
                                          <p:spTgt spid="1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839"/>
                                        </p:tgtEl>
                                        <p:attrNameLst>
                                          <p:attrName>style.visibility</p:attrName>
                                        </p:attrNameLst>
                                      </p:cBhvr>
                                      <p:to>
                                        <p:strVal val="visible"/>
                                      </p:to>
                                    </p:set>
                                    <p:animEffect transition="in" filter="wipe(up)">
                                      <p:cBhvr>
                                        <p:cTn id="125" dur="500"/>
                                        <p:tgtEl>
                                          <p:spTgt spid="83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854"/>
                                        </p:tgtEl>
                                        <p:attrNameLst>
                                          <p:attrName>style.visibility</p:attrName>
                                        </p:attrNameLst>
                                      </p:cBhvr>
                                      <p:to>
                                        <p:strVal val="visible"/>
                                      </p:to>
                                    </p:set>
                                    <p:animEffect transition="in" filter="wipe(up)">
                                      <p:cBhvr>
                                        <p:cTn id="130" dur="500"/>
                                        <p:tgtEl>
                                          <p:spTgt spid="854"/>
                                        </p:tgtEl>
                                      </p:cBhvr>
                                    </p:animEffect>
                                  </p:childTnLst>
                                </p:cTn>
                              </p:par>
                              <p:par>
                                <p:cTn id="131" presetID="22" presetClass="entr" presetSubtype="1" fill="hold" nodeType="withEffect">
                                  <p:stCondLst>
                                    <p:cond delay="0"/>
                                  </p:stCondLst>
                                  <p:childTnLst>
                                    <p:set>
                                      <p:cBhvr>
                                        <p:cTn id="132" dur="1" fill="hold">
                                          <p:stCondLst>
                                            <p:cond delay="0"/>
                                          </p:stCondLst>
                                        </p:cTn>
                                        <p:tgtEl>
                                          <p:spTgt spid="853"/>
                                        </p:tgtEl>
                                        <p:attrNameLst>
                                          <p:attrName>style.visibility</p:attrName>
                                        </p:attrNameLst>
                                      </p:cBhvr>
                                      <p:to>
                                        <p:strVal val="visible"/>
                                      </p:to>
                                    </p:set>
                                    <p:animEffect transition="in" filter="wipe(up)">
                                      <p:cBhvr>
                                        <p:cTn id="133" dur="500"/>
                                        <p:tgtEl>
                                          <p:spTgt spid="85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14"/>
                                        </p:tgtEl>
                                        <p:attrNameLst>
                                          <p:attrName>style.visibility</p:attrName>
                                        </p:attrNameLst>
                                      </p:cBhvr>
                                      <p:to>
                                        <p:strVal val="visible"/>
                                      </p:to>
                                    </p:set>
                                    <p:animEffect transition="in" filter="wipe(down)">
                                      <p:cBhvr>
                                        <p:cTn id="138" dur="500"/>
                                        <p:tgtEl>
                                          <p:spTgt spid="1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840"/>
                                        </p:tgtEl>
                                        <p:attrNameLst>
                                          <p:attrName>style.visibility</p:attrName>
                                        </p:attrNameLst>
                                      </p:cBhvr>
                                      <p:to>
                                        <p:strVal val="visible"/>
                                      </p:to>
                                    </p:set>
                                    <p:animEffect transition="in" filter="wipe(up)">
                                      <p:cBhvr>
                                        <p:cTn id="143" dur="500"/>
                                        <p:tgtEl>
                                          <p:spTgt spid="84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860"/>
                                        </p:tgtEl>
                                        <p:attrNameLst>
                                          <p:attrName>style.visibility</p:attrName>
                                        </p:attrNameLst>
                                      </p:cBhvr>
                                      <p:to>
                                        <p:strVal val="visible"/>
                                      </p:to>
                                    </p:set>
                                    <p:animEffect transition="in" filter="wipe(up)">
                                      <p:cBhvr>
                                        <p:cTn id="148" dur="500"/>
                                        <p:tgtEl>
                                          <p:spTgt spid="860"/>
                                        </p:tgtEl>
                                      </p:cBhvr>
                                    </p:animEffect>
                                  </p:childTnLst>
                                </p:cTn>
                              </p:par>
                              <p:par>
                                <p:cTn id="149" presetID="22" presetClass="entr" presetSubtype="1" fill="hold" nodeType="withEffect">
                                  <p:stCondLst>
                                    <p:cond delay="0"/>
                                  </p:stCondLst>
                                  <p:childTnLst>
                                    <p:set>
                                      <p:cBhvr>
                                        <p:cTn id="150" dur="1" fill="hold">
                                          <p:stCondLst>
                                            <p:cond delay="0"/>
                                          </p:stCondLst>
                                        </p:cTn>
                                        <p:tgtEl>
                                          <p:spTgt spid="855"/>
                                        </p:tgtEl>
                                        <p:attrNameLst>
                                          <p:attrName>style.visibility</p:attrName>
                                        </p:attrNameLst>
                                      </p:cBhvr>
                                      <p:to>
                                        <p:strVal val="visible"/>
                                      </p:to>
                                    </p:set>
                                    <p:animEffect transition="in" filter="wipe(up)">
                                      <p:cBhvr>
                                        <p:cTn id="151" dur="500"/>
                                        <p:tgtEl>
                                          <p:spTgt spid="8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15"/>
                                        </p:tgtEl>
                                        <p:attrNameLst>
                                          <p:attrName>style.visibility</p:attrName>
                                        </p:attrNameLst>
                                      </p:cBhvr>
                                      <p:to>
                                        <p:strVal val="visible"/>
                                      </p:to>
                                    </p:set>
                                    <p:animEffect transition="in" filter="wipe(down)">
                                      <p:cBhvr>
                                        <p:cTn id="156" dur="500"/>
                                        <p:tgtEl>
                                          <p:spTgt spid="1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wipe(down)">
                                      <p:cBhvr>
                                        <p:cTn id="161" dur="500"/>
                                        <p:tgtEl>
                                          <p:spTgt spid="2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24"/>
                                        </p:tgtEl>
                                        <p:attrNameLst>
                                          <p:attrName>style.visibility</p:attrName>
                                        </p:attrNameLst>
                                      </p:cBhvr>
                                      <p:to>
                                        <p:strVal val="visible"/>
                                      </p:to>
                                    </p:set>
                                    <p:animEffect transition="in" filter="wipe(down)">
                                      <p:cBhvr>
                                        <p:cTn id="166" dur="500"/>
                                        <p:tgtEl>
                                          <p:spTgt spid="24"/>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22"/>
                                        </p:tgtEl>
                                        <p:attrNameLst>
                                          <p:attrName>style.visibility</p:attrName>
                                        </p:attrNameLst>
                                      </p:cBhvr>
                                      <p:to>
                                        <p:strVal val="visible"/>
                                      </p:to>
                                    </p:set>
                                    <p:animEffect transition="in" filter="wipe(down)">
                                      <p:cBhvr>
                                        <p:cTn id="171" dur="500"/>
                                        <p:tgtEl>
                                          <p:spTgt spid="2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18"/>
                                        </p:tgtEl>
                                        <p:attrNameLst>
                                          <p:attrName>style.visibility</p:attrName>
                                        </p:attrNameLst>
                                      </p:cBhvr>
                                      <p:to>
                                        <p:strVal val="visible"/>
                                      </p:to>
                                    </p:set>
                                    <p:animEffect transition="in" filter="wipe(down)">
                                      <p:cBhvr>
                                        <p:cTn id="176" dur="500"/>
                                        <p:tgtEl>
                                          <p:spTgt spid="1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Effect transition="in" filter="wipe(down)">
                                      <p:cBhvr>
                                        <p:cTn id="18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7" grpId="0" animBg="1"/>
      <p:bldP spid="27" grpId="0" animBg="1"/>
      <p:bldP spid="29" grpId="0" animBg="1"/>
      <p:bldP spid="1150" grpId="0" animBg="1"/>
      <p:bldP spid="1151" grpId="0" animBg="1"/>
      <p:bldP spid="832" grpId="0" animBg="1"/>
      <p:bldP spid="833" grpId="0" animBg="1"/>
      <p:bldP spid="834" grpId="0" animBg="1"/>
      <p:bldP spid="835" grpId="0" animBg="1"/>
      <p:bldP spid="2" grpId="0"/>
      <p:bldP spid="9" grpId="0"/>
      <p:bldP spid="10" grpId="0"/>
      <p:bldP spid="12" grpId="0"/>
      <p:bldP spid="14" grpId="0"/>
      <p:bldP spid="15" grpId="0"/>
      <p:bldP spid="16" grpId="0"/>
      <p:bldP spid="18" grpId="0"/>
      <p:bldP spid="20" grpId="0"/>
      <p:bldP spid="22" grpId="0"/>
      <p:bldP spid="24" grpId="0"/>
      <p:bldP spid="25"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91FA975-41E1-5EAD-FE85-C9DCF4266C41}"/>
              </a:ext>
            </a:extLst>
          </p:cNvPr>
          <p:cNvSpPr>
            <a:spLocks noGrp="1"/>
          </p:cNvSpPr>
          <p:nvPr>
            <p:ph type="subTitle" idx="3"/>
          </p:nvPr>
        </p:nvSpPr>
        <p:spPr/>
        <p:txBody>
          <a:bodyPr/>
          <a:lstStyle/>
          <a:p>
            <a:endParaRPr lang="vi-VN"/>
          </a:p>
        </p:txBody>
      </p:sp>
      <p:sp>
        <p:nvSpPr>
          <p:cNvPr id="6" name="Subtitle 5">
            <a:extLst>
              <a:ext uri="{FF2B5EF4-FFF2-40B4-BE49-F238E27FC236}">
                <a16:creationId xmlns:a16="http://schemas.microsoft.com/office/drawing/2014/main" id="{22B61931-F3B0-517E-1940-889E724EAE8D}"/>
              </a:ext>
            </a:extLst>
          </p:cNvPr>
          <p:cNvSpPr>
            <a:spLocks noGrp="1"/>
          </p:cNvSpPr>
          <p:nvPr>
            <p:ph type="subTitle" idx="4"/>
          </p:nvPr>
        </p:nvSpPr>
        <p:spPr/>
        <p:txBody>
          <a:bodyPr/>
          <a:lstStyle/>
          <a:p>
            <a:endParaRPr lang="vi-VN"/>
          </a:p>
        </p:txBody>
      </p:sp>
      <p:grpSp>
        <p:nvGrpSpPr>
          <p:cNvPr id="2" name="Group 1">
            <a:extLst>
              <a:ext uri="{FF2B5EF4-FFF2-40B4-BE49-F238E27FC236}">
                <a16:creationId xmlns:a16="http://schemas.microsoft.com/office/drawing/2014/main" id="{8D9189CC-DC5B-1E49-FA04-9379D369A105}"/>
              </a:ext>
            </a:extLst>
          </p:cNvPr>
          <p:cNvGrpSpPr/>
          <p:nvPr/>
        </p:nvGrpSpPr>
        <p:grpSpPr>
          <a:xfrm>
            <a:off x="584200" y="1531809"/>
            <a:ext cx="7975600" cy="2079882"/>
            <a:chOff x="584200" y="1537775"/>
            <a:chExt cx="7975600" cy="2079882"/>
          </a:xfrm>
        </p:grpSpPr>
        <p:sp>
          <p:nvSpPr>
            <p:cNvPr id="8" name="TextBox 7">
              <a:extLst>
                <a:ext uri="{FF2B5EF4-FFF2-40B4-BE49-F238E27FC236}">
                  <a16:creationId xmlns:a16="http://schemas.microsoft.com/office/drawing/2014/main" id="{D72D5274-F476-6929-54DB-893591C4851D}"/>
                </a:ext>
              </a:extLst>
            </p:cNvPr>
            <p:cNvSpPr txBox="1"/>
            <p:nvPr/>
          </p:nvSpPr>
          <p:spPr>
            <a:xfrm>
              <a:off x="849666" y="1537775"/>
              <a:ext cx="7444667" cy="461665"/>
            </a:xfrm>
            <a:prstGeom prst="rect">
              <a:avLst/>
            </a:prstGeom>
            <a:noFill/>
          </p:spPr>
          <p:txBody>
            <a:bodyPr wrap="none" rtlCol="0">
              <a:spAutoFit/>
            </a:bodyPr>
            <a:lstStyle/>
            <a:p>
              <a:r>
                <a:rPr lang="en-US" sz="2400" b="1" dirty="0">
                  <a:latin typeface="Raleway" pitchFamily="2" charset="0"/>
                </a:rPr>
                <a:t>Which problem Cannot be solved by brute force?</a:t>
              </a:r>
              <a:endParaRPr lang="vi-VN" sz="2400" b="1" dirty="0">
                <a:latin typeface="Raleway" pitchFamily="2" charset="0"/>
              </a:endParaRPr>
            </a:p>
          </p:txBody>
        </p:sp>
        <p:sp>
          <p:nvSpPr>
            <p:cNvPr id="10" name="TextBox 9">
              <a:extLst>
                <a:ext uri="{FF2B5EF4-FFF2-40B4-BE49-F238E27FC236}">
                  <a16:creationId xmlns:a16="http://schemas.microsoft.com/office/drawing/2014/main" id="{ACFD6E67-26E8-D152-F0A2-956611DA2BD5}"/>
                </a:ext>
              </a:extLst>
            </p:cNvPr>
            <p:cNvSpPr txBox="1"/>
            <p:nvPr/>
          </p:nvSpPr>
          <p:spPr>
            <a:xfrm>
              <a:off x="584200" y="2294218"/>
              <a:ext cx="7975600" cy="1323439"/>
            </a:xfrm>
            <a:prstGeom prst="rect">
              <a:avLst/>
            </a:prstGeom>
            <a:noFill/>
          </p:spPr>
          <p:txBody>
            <a:bodyPr wrap="square" rtlCol="0">
              <a:spAutoFit/>
            </a:bodyPr>
            <a:lstStyle/>
            <a:p>
              <a:pPr marL="285750" indent="-285750">
                <a:buFontTx/>
                <a:buChar char="-"/>
              </a:pPr>
              <a:r>
                <a:rPr lang="en-US" sz="1600" dirty="0">
                  <a:latin typeface="DM Sans" pitchFamily="2" charset="0"/>
                </a:rPr>
                <a:t>Find shortest path in weighted graph</a:t>
              </a:r>
            </a:p>
            <a:p>
              <a:pPr marL="285750" indent="-285750">
                <a:buFontTx/>
                <a:buChar char="-"/>
              </a:pPr>
              <a:r>
                <a:rPr lang="en-US" sz="1600" dirty="0">
                  <a:latin typeface="DM Sans" pitchFamily="2" charset="0"/>
                </a:rPr>
                <a:t>Face recognition, …</a:t>
              </a:r>
            </a:p>
            <a:p>
              <a:pPr marL="285750" indent="-285750">
                <a:buFontTx/>
                <a:buChar char="-"/>
              </a:pPr>
              <a:r>
                <a:rPr lang="en-US" sz="1600" dirty="0">
                  <a:latin typeface="DM Sans" pitchFamily="2" charset="0"/>
                </a:rPr>
                <a:t>Halting problem (https://en.wikipedia.org/wiki/Halting_problem#:~:text=In%20computability%20theory%2C%20the%20halting,or%20continue%20to%20run%20forever)</a:t>
              </a:r>
            </a:p>
          </p:txBody>
        </p:sp>
      </p:grpSp>
    </p:spTree>
    <p:extLst>
      <p:ext uri="{BB962C8B-B14F-4D97-AF65-F5344CB8AC3E}">
        <p14:creationId xmlns:p14="http://schemas.microsoft.com/office/powerpoint/2010/main" val="12318850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829;p50">
            <a:extLst>
              <a:ext uri="{FF2B5EF4-FFF2-40B4-BE49-F238E27FC236}">
                <a16:creationId xmlns:a16="http://schemas.microsoft.com/office/drawing/2014/main" id="{BB8029BC-B213-5CC4-35DF-71F8F8B4C980}"/>
              </a:ext>
            </a:extLst>
          </p:cNvPr>
          <p:cNvGrpSpPr/>
          <p:nvPr/>
        </p:nvGrpSpPr>
        <p:grpSpPr>
          <a:xfrm>
            <a:off x="1668609" y="1428001"/>
            <a:ext cx="5819710" cy="3322753"/>
            <a:chOff x="1662150" y="965574"/>
            <a:chExt cx="5819710" cy="3212350"/>
          </a:xfrm>
        </p:grpSpPr>
        <p:sp>
          <p:nvSpPr>
            <p:cNvPr id="30" name="Google Shape;1830;p50">
              <a:extLst>
                <a:ext uri="{FF2B5EF4-FFF2-40B4-BE49-F238E27FC236}">
                  <a16:creationId xmlns:a16="http://schemas.microsoft.com/office/drawing/2014/main" id="{27F20C30-4403-6E0C-5AF6-F85108F866DF}"/>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31" name="Google Shape;1831;p50">
              <a:extLst>
                <a:ext uri="{FF2B5EF4-FFF2-40B4-BE49-F238E27FC236}">
                  <a16:creationId xmlns:a16="http://schemas.microsoft.com/office/drawing/2014/main" id="{541FE8D3-8572-D5A0-E768-1D9663FB44E9}"/>
                </a:ext>
              </a:extLst>
            </p:cNvPr>
            <p:cNvGrpSpPr/>
            <p:nvPr/>
          </p:nvGrpSpPr>
          <p:grpSpPr>
            <a:xfrm>
              <a:off x="1662150" y="965574"/>
              <a:ext cx="5819675" cy="326925"/>
              <a:chOff x="1662163" y="959424"/>
              <a:chExt cx="5819675" cy="326925"/>
            </a:xfrm>
          </p:grpSpPr>
          <p:sp>
            <p:nvSpPr>
              <p:cNvPr id="32" name="Google Shape;1832;p50">
                <a:extLst>
                  <a:ext uri="{FF2B5EF4-FFF2-40B4-BE49-F238E27FC236}">
                    <a16:creationId xmlns:a16="http://schemas.microsoft.com/office/drawing/2014/main" id="{892C9455-A7BB-929A-2B65-A27FB04256D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Applications</a:t>
                </a:r>
                <a:endParaRPr sz="1800" dirty="0">
                  <a:latin typeface="Raleway Black" pitchFamily="2" charset="0"/>
                </a:endParaRPr>
              </a:p>
            </p:txBody>
          </p:sp>
          <p:grpSp>
            <p:nvGrpSpPr>
              <p:cNvPr id="33" name="Google Shape;1833;p50">
                <a:extLst>
                  <a:ext uri="{FF2B5EF4-FFF2-40B4-BE49-F238E27FC236}">
                    <a16:creationId xmlns:a16="http://schemas.microsoft.com/office/drawing/2014/main" id="{C4399BCC-A3DE-A8D1-24D6-38619BEE2A22}"/>
                  </a:ext>
                </a:extLst>
              </p:cNvPr>
              <p:cNvGrpSpPr/>
              <p:nvPr/>
            </p:nvGrpSpPr>
            <p:grpSpPr>
              <a:xfrm>
                <a:off x="1764526" y="959424"/>
                <a:ext cx="5589241" cy="326925"/>
                <a:chOff x="1764526" y="959424"/>
                <a:chExt cx="5589241" cy="326925"/>
              </a:xfrm>
            </p:grpSpPr>
            <p:sp>
              <p:nvSpPr>
                <p:cNvPr id="34" name="Google Shape;1834;p50">
                  <a:extLst>
                    <a:ext uri="{FF2B5EF4-FFF2-40B4-BE49-F238E27FC236}">
                      <a16:creationId xmlns:a16="http://schemas.microsoft.com/office/drawing/2014/main" id="{3D5BCD75-6544-5EAC-F4A5-2DB54CD7874A}"/>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5;p50">
                  <a:extLst>
                    <a:ext uri="{FF2B5EF4-FFF2-40B4-BE49-F238E27FC236}">
                      <a16:creationId xmlns:a16="http://schemas.microsoft.com/office/drawing/2014/main" id="{E1EF808E-B732-FDC8-D854-68F9F8F40DBC}"/>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36;p50">
                  <a:extLst>
                    <a:ext uri="{FF2B5EF4-FFF2-40B4-BE49-F238E27FC236}">
                      <a16:creationId xmlns:a16="http://schemas.microsoft.com/office/drawing/2014/main" id="{9899CA4C-B375-4BCA-FC20-51BDCCCB9FBF}"/>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37;p50">
                  <a:extLst>
                    <a:ext uri="{FF2B5EF4-FFF2-40B4-BE49-F238E27FC236}">
                      <a16:creationId xmlns:a16="http://schemas.microsoft.com/office/drawing/2014/main" id="{DC392DAD-F2F2-857D-D40E-EE9BCCF33B2A}"/>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 name="Google Shape;2622;p59">
            <a:extLst>
              <a:ext uri="{FF2B5EF4-FFF2-40B4-BE49-F238E27FC236}">
                <a16:creationId xmlns:a16="http://schemas.microsoft.com/office/drawing/2014/main" id="{68CAD8C4-EB51-37B1-E8DD-9CB02E06D38D}"/>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b="1" dirty="0"/>
              <a:t>Foundation for development of efficient graph algorithms</a:t>
            </a:r>
            <a:r>
              <a:rPr lang="en-US" sz="2000" dirty="0"/>
              <a:t>.</a:t>
            </a:r>
          </a:p>
          <a:p>
            <a:pPr marL="342900" algn="just">
              <a:buFont typeface="Arial" panose="020B0604020202020204" pitchFamily="34" charset="0"/>
              <a:buChar char="•"/>
            </a:pPr>
            <a:r>
              <a:rPr lang="en-US" sz="1600" dirty="0"/>
              <a:t>(Strongly) Connected Components</a:t>
            </a:r>
          </a:p>
          <a:p>
            <a:pPr marL="342900" algn="just">
              <a:buFont typeface="Arial" panose="020B0604020202020204" pitchFamily="34" charset="0"/>
              <a:buChar char="•"/>
            </a:pPr>
            <a:r>
              <a:rPr lang="en-US" sz="1600" dirty="0"/>
              <a:t>Bipartiteness, Maximum Bipartite Matching</a:t>
            </a:r>
          </a:p>
          <a:p>
            <a:pPr marL="342900" algn="just">
              <a:buFont typeface="Arial" panose="020B0604020202020204" pitchFamily="34" charset="0"/>
              <a:buChar char="•"/>
            </a:pPr>
            <a:r>
              <a:rPr lang="en-US" sz="1600" dirty="0"/>
              <a:t>Cycle Detection</a:t>
            </a:r>
          </a:p>
          <a:p>
            <a:pPr marL="342900" algn="just">
              <a:buFont typeface="Arial" panose="020B0604020202020204" pitchFamily="34" charset="0"/>
              <a:buChar char="•"/>
            </a:pPr>
            <a:r>
              <a:rPr lang="en-US" sz="1600" dirty="0"/>
              <a:t>Topological Sorting</a:t>
            </a:r>
          </a:p>
          <a:p>
            <a:pPr marL="342900" algn="just">
              <a:buFont typeface="Arial" panose="020B0604020202020204" pitchFamily="34" charset="0"/>
              <a:buChar char="•"/>
            </a:pPr>
            <a:r>
              <a:rPr lang="en-US" sz="1600" dirty="0"/>
              <a:t>Lowest Common Ancestor</a:t>
            </a:r>
          </a:p>
          <a:p>
            <a:pPr marL="342900" algn="just">
              <a:buFont typeface="Arial" panose="020B0604020202020204" pitchFamily="34" charset="0"/>
              <a:buChar char="•"/>
            </a:pPr>
            <a:r>
              <a:rPr lang="en-US" sz="1600" dirty="0"/>
              <a:t>Articulation Points and </a:t>
            </a:r>
            <a:r>
              <a:rPr lang="en-US" sz="1600" dirty="0" err="1"/>
              <a:t>Brigdes</a:t>
            </a:r>
            <a:endParaRPr lang="en-US" sz="1600" dirty="0"/>
          </a:p>
          <a:p>
            <a:pPr marL="342900" algn="just">
              <a:buFont typeface="Arial" panose="020B0604020202020204" pitchFamily="34" charset="0"/>
              <a:buChar char="•"/>
            </a:pPr>
            <a:r>
              <a:rPr lang="en-US" sz="1600" dirty="0"/>
              <a:t>…</a:t>
            </a:r>
            <a:endParaRPr lang="en-US" sz="2000" dirty="0"/>
          </a:p>
        </p:txBody>
      </p:sp>
    </p:spTree>
    <p:extLst>
      <p:ext uri="{BB962C8B-B14F-4D97-AF65-F5344CB8AC3E}">
        <p14:creationId xmlns:p14="http://schemas.microsoft.com/office/powerpoint/2010/main" val="21390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wipe(down)">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wipe(down)">
                                      <p:cBhvr>
                                        <p:cTn id="12" dur="500"/>
                                        <p:tgtEl>
                                          <p:spTgt spid="38">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8">
                                            <p:txEl>
                                              <p:pRg st="2" end="2"/>
                                            </p:txEl>
                                          </p:spTgt>
                                        </p:tgtEl>
                                        <p:attrNameLst>
                                          <p:attrName>style.visibility</p:attrName>
                                        </p:attrNameLst>
                                      </p:cBhvr>
                                      <p:to>
                                        <p:strVal val="visible"/>
                                      </p:to>
                                    </p:set>
                                    <p:animEffect transition="in" filter="wipe(down)">
                                      <p:cBhvr>
                                        <p:cTn id="15" dur="500"/>
                                        <p:tgtEl>
                                          <p:spTgt spid="38">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8">
                                            <p:txEl>
                                              <p:pRg st="3" end="3"/>
                                            </p:txEl>
                                          </p:spTgt>
                                        </p:tgtEl>
                                        <p:attrNameLst>
                                          <p:attrName>style.visibility</p:attrName>
                                        </p:attrNameLst>
                                      </p:cBhvr>
                                      <p:to>
                                        <p:strVal val="visible"/>
                                      </p:to>
                                    </p:set>
                                    <p:animEffect transition="in" filter="wipe(down)">
                                      <p:cBhvr>
                                        <p:cTn id="18" dur="500"/>
                                        <p:tgtEl>
                                          <p:spTgt spid="38">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8">
                                            <p:txEl>
                                              <p:pRg st="4" end="4"/>
                                            </p:txEl>
                                          </p:spTgt>
                                        </p:tgtEl>
                                        <p:attrNameLst>
                                          <p:attrName>style.visibility</p:attrName>
                                        </p:attrNameLst>
                                      </p:cBhvr>
                                      <p:to>
                                        <p:strVal val="visible"/>
                                      </p:to>
                                    </p:set>
                                    <p:animEffect transition="in" filter="wipe(down)">
                                      <p:cBhvr>
                                        <p:cTn id="21" dur="500"/>
                                        <p:tgtEl>
                                          <p:spTgt spid="38">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8">
                                            <p:txEl>
                                              <p:pRg st="5" end="5"/>
                                            </p:txEl>
                                          </p:spTgt>
                                        </p:tgtEl>
                                        <p:attrNameLst>
                                          <p:attrName>style.visibility</p:attrName>
                                        </p:attrNameLst>
                                      </p:cBhvr>
                                      <p:to>
                                        <p:strVal val="visible"/>
                                      </p:to>
                                    </p:set>
                                    <p:animEffect transition="in" filter="wipe(down)">
                                      <p:cBhvr>
                                        <p:cTn id="24" dur="500"/>
                                        <p:tgtEl>
                                          <p:spTgt spid="38">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8">
                                            <p:txEl>
                                              <p:pRg st="6" end="6"/>
                                            </p:txEl>
                                          </p:spTgt>
                                        </p:tgtEl>
                                        <p:attrNameLst>
                                          <p:attrName>style.visibility</p:attrName>
                                        </p:attrNameLst>
                                      </p:cBhvr>
                                      <p:to>
                                        <p:strVal val="visible"/>
                                      </p:to>
                                    </p:set>
                                    <p:animEffect transition="in" filter="wipe(down)">
                                      <p:cBhvr>
                                        <p:cTn id="27" dur="500"/>
                                        <p:tgtEl>
                                          <p:spTgt spid="38">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8">
                                            <p:txEl>
                                              <p:pRg st="7" end="7"/>
                                            </p:txEl>
                                          </p:spTgt>
                                        </p:tgtEl>
                                        <p:attrNameLst>
                                          <p:attrName>style.visibility</p:attrName>
                                        </p:attrNameLst>
                                      </p:cBhvr>
                                      <p:to>
                                        <p:strVal val="visible"/>
                                      </p:to>
                                    </p:set>
                                    <p:animEffect transition="in" filter="wipe(down)">
                                      <p:cBhvr>
                                        <p:cTn id="30" dur="500"/>
                                        <p:tgtEl>
                                          <p:spTgt spid="3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829;p50">
            <a:extLst>
              <a:ext uri="{FF2B5EF4-FFF2-40B4-BE49-F238E27FC236}">
                <a16:creationId xmlns:a16="http://schemas.microsoft.com/office/drawing/2014/main" id="{BB8029BC-B213-5CC4-35DF-71F8F8B4C980}"/>
              </a:ext>
            </a:extLst>
          </p:cNvPr>
          <p:cNvGrpSpPr/>
          <p:nvPr/>
        </p:nvGrpSpPr>
        <p:grpSpPr>
          <a:xfrm>
            <a:off x="1668609" y="1428001"/>
            <a:ext cx="5819710" cy="3322753"/>
            <a:chOff x="1662150" y="965574"/>
            <a:chExt cx="5819710" cy="3212350"/>
          </a:xfrm>
        </p:grpSpPr>
        <p:sp>
          <p:nvSpPr>
            <p:cNvPr id="30" name="Google Shape;1830;p50">
              <a:extLst>
                <a:ext uri="{FF2B5EF4-FFF2-40B4-BE49-F238E27FC236}">
                  <a16:creationId xmlns:a16="http://schemas.microsoft.com/office/drawing/2014/main" id="{27F20C30-4403-6E0C-5AF6-F85108F866DF}"/>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31" name="Google Shape;1831;p50">
              <a:extLst>
                <a:ext uri="{FF2B5EF4-FFF2-40B4-BE49-F238E27FC236}">
                  <a16:creationId xmlns:a16="http://schemas.microsoft.com/office/drawing/2014/main" id="{541FE8D3-8572-D5A0-E768-1D9663FB44E9}"/>
                </a:ext>
              </a:extLst>
            </p:cNvPr>
            <p:cNvGrpSpPr/>
            <p:nvPr/>
          </p:nvGrpSpPr>
          <p:grpSpPr>
            <a:xfrm>
              <a:off x="1662150" y="965574"/>
              <a:ext cx="5819675" cy="326925"/>
              <a:chOff x="1662163" y="959424"/>
              <a:chExt cx="5819675" cy="326925"/>
            </a:xfrm>
          </p:grpSpPr>
          <p:sp>
            <p:nvSpPr>
              <p:cNvPr id="32" name="Google Shape;1832;p50">
                <a:extLst>
                  <a:ext uri="{FF2B5EF4-FFF2-40B4-BE49-F238E27FC236}">
                    <a16:creationId xmlns:a16="http://schemas.microsoft.com/office/drawing/2014/main" id="{892C9455-A7BB-929A-2B65-A27FB04256D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Raleway Black" pitchFamily="2" charset="0"/>
                </a:endParaRPr>
              </a:p>
            </p:txBody>
          </p:sp>
          <p:grpSp>
            <p:nvGrpSpPr>
              <p:cNvPr id="33" name="Google Shape;1833;p50">
                <a:extLst>
                  <a:ext uri="{FF2B5EF4-FFF2-40B4-BE49-F238E27FC236}">
                    <a16:creationId xmlns:a16="http://schemas.microsoft.com/office/drawing/2014/main" id="{C4399BCC-A3DE-A8D1-24D6-38619BEE2A22}"/>
                  </a:ext>
                </a:extLst>
              </p:cNvPr>
              <p:cNvGrpSpPr/>
              <p:nvPr/>
            </p:nvGrpSpPr>
            <p:grpSpPr>
              <a:xfrm>
                <a:off x="1764526" y="959424"/>
                <a:ext cx="5589241" cy="326925"/>
                <a:chOff x="1764526" y="959424"/>
                <a:chExt cx="5589241" cy="326925"/>
              </a:xfrm>
            </p:grpSpPr>
            <p:sp>
              <p:nvSpPr>
                <p:cNvPr id="34" name="Google Shape;1834;p50">
                  <a:extLst>
                    <a:ext uri="{FF2B5EF4-FFF2-40B4-BE49-F238E27FC236}">
                      <a16:creationId xmlns:a16="http://schemas.microsoft.com/office/drawing/2014/main" id="{3D5BCD75-6544-5EAC-F4A5-2DB54CD7874A}"/>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5;p50">
                  <a:extLst>
                    <a:ext uri="{FF2B5EF4-FFF2-40B4-BE49-F238E27FC236}">
                      <a16:creationId xmlns:a16="http://schemas.microsoft.com/office/drawing/2014/main" id="{E1EF808E-B732-FDC8-D854-68F9F8F40DBC}"/>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36;p50">
                  <a:extLst>
                    <a:ext uri="{FF2B5EF4-FFF2-40B4-BE49-F238E27FC236}">
                      <a16:creationId xmlns:a16="http://schemas.microsoft.com/office/drawing/2014/main" id="{9899CA4C-B375-4BCA-FC20-51BDCCCB9FBF}"/>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37;p50">
                  <a:extLst>
                    <a:ext uri="{FF2B5EF4-FFF2-40B4-BE49-F238E27FC236}">
                      <a16:creationId xmlns:a16="http://schemas.microsoft.com/office/drawing/2014/main" id="{DC392DAD-F2F2-857D-D40E-EE9BCCF33B2A}"/>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 name="Google Shape;2622;p59">
            <a:extLst>
              <a:ext uri="{FF2B5EF4-FFF2-40B4-BE49-F238E27FC236}">
                <a16:creationId xmlns:a16="http://schemas.microsoft.com/office/drawing/2014/main" id="{68CAD8C4-EB51-37B1-E8DD-9CB02E06D38D}"/>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dirty="0"/>
              <a:t>- BFS is a traversal for the cautious</a:t>
            </a:r>
          </a:p>
          <a:p>
            <a:pPr marL="0" indent="0" algn="just"/>
            <a:r>
              <a:rPr lang="en-US" sz="2000" dirty="0"/>
              <a:t>- Visiting first all the vertices that are adjacent to a starting vertex, then all unvisited vertices two edges apart from it, and so on.</a:t>
            </a:r>
          </a:p>
        </p:txBody>
      </p:sp>
    </p:spTree>
    <p:extLst>
      <p:ext uri="{BB962C8B-B14F-4D97-AF65-F5344CB8AC3E}">
        <p14:creationId xmlns:p14="http://schemas.microsoft.com/office/powerpoint/2010/main" val="272489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barn(inVertical)">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barn(inVertical)">
                                      <p:cBhvr>
                                        <p:cTn id="12"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Text&#10;&#10;Description automatically generated">
            <a:extLst>
              <a:ext uri="{FF2B5EF4-FFF2-40B4-BE49-F238E27FC236}">
                <a16:creationId xmlns:a16="http://schemas.microsoft.com/office/drawing/2014/main" id="{029CC45E-91DE-6F8E-BC18-45D739FFEAB9}"/>
              </a:ext>
            </a:extLst>
          </p:cNvPr>
          <p:cNvPicPr>
            <a:picLocks noChangeAspect="1"/>
          </p:cNvPicPr>
          <p:nvPr/>
        </p:nvPicPr>
        <p:blipFill>
          <a:blip r:embed="rId3"/>
          <a:stretch>
            <a:fillRect/>
          </a:stretch>
        </p:blipFill>
        <p:spPr>
          <a:xfrm>
            <a:off x="2154579" y="1177550"/>
            <a:ext cx="4834842" cy="28650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4D8BD4-0CFA-BD61-8152-0CE31B251532}"/>
                  </a:ext>
                </a:extLst>
              </p:cNvPr>
              <p:cNvSpPr txBox="1"/>
              <p:nvPr/>
            </p:nvSpPr>
            <p:spPr>
              <a:xfrm>
                <a:off x="2182217" y="4138121"/>
                <a:ext cx="4779565" cy="646331"/>
              </a:xfrm>
              <a:prstGeom prst="rect">
                <a:avLst/>
              </a:prstGeom>
              <a:noFill/>
            </p:spPr>
            <p:txBody>
              <a:bodyPr wrap="square" rtlCol="0">
                <a:spAutoFit/>
              </a:bodyPr>
              <a:lstStyle/>
              <a:p>
                <a:r>
                  <a:rPr lang="en-US" sz="1800" b="1" dirty="0">
                    <a:latin typeface="Raleway" pitchFamily="2" charset="0"/>
                  </a:rPr>
                  <a:t>Complexity: </a:t>
                </a:r>
                <a:endParaRPr lang="en-US" sz="1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𝑂</m:t>
                      </m:r>
                      <m:d>
                        <m:dPr>
                          <m:ctrlPr>
                            <a:rPr lang="en-US" sz="1800" i="1" dirty="0" smtClean="0">
                              <a:latin typeface="Cambria Math" panose="02040503050406030204" pitchFamily="18" charset="0"/>
                            </a:rPr>
                          </m:ctrlPr>
                        </m:dPr>
                        <m:e>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𝐸</m:t>
                              </m:r>
                            </m:e>
                          </m:d>
                          <m:r>
                            <a:rPr lang="en-US" sz="1800" i="1" dirty="0" smtClean="0">
                              <a:latin typeface="Cambria Math" panose="02040503050406030204" pitchFamily="18" charset="0"/>
                            </a:rPr>
                            <m:t>+ </m:t>
                          </m:r>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𝑉</m:t>
                              </m:r>
                            </m:e>
                          </m:d>
                        </m:e>
                      </m:d>
                      <m:r>
                        <a:rPr lang="en-US" sz="1800" b="0" i="1" dirty="0" smtClean="0">
                          <a:latin typeface="Cambria Math" panose="02040503050406030204" pitchFamily="18" charset="0"/>
                        </a:rPr>
                        <m:t> </m:t>
                      </m:r>
                      <m:r>
                        <a:rPr lang="en-US" sz="1800" i="1" dirty="0" smtClean="0">
                          <a:latin typeface="Cambria Math" panose="02040503050406030204" pitchFamily="18" charset="0"/>
                        </a:rPr>
                        <m:t>𝑜𝑟</m:t>
                      </m:r>
                      <m:r>
                        <a:rPr lang="en-US" sz="1800" i="1" dirty="0" smtClean="0">
                          <a:latin typeface="Cambria Math" panose="02040503050406030204" pitchFamily="18" charset="0"/>
                        </a:rPr>
                        <m:t> </m:t>
                      </m:r>
                      <m:r>
                        <a:rPr lang="en-US" sz="1800" i="1" dirty="0" smtClean="0">
                          <a:latin typeface="Cambria Math" panose="02040503050406030204" pitchFamily="18" charset="0"/>
                        </a:rPr>
                        <m:t>𝑂</m:t>
                      </m:r>
                      <m:d>
                        <m:dPr>
                          <m:ctrlPr>
                            <a:rPr lang="en-US" sz="1800" i="1" dirty="0" smtClean="0">
                              <a:latin typeface="Cambria Math" panose="02040503050406030204" pitchFamily="18" charset="0"/>
                            </a:rPr>
                          </m:ctrlPr>
                        </m:dPr>
                        <m:e>
                          <m:sSup>
                            <m:sSupPr>
                              <m:ctrlPr>
                                <a:rPr lang="en-US" sz="1800" i="1" dirty="0" smtClean="0">
                                  <a:latin typeface="Cambria Math" panose="02040503050406030204" pitchFamily="18" charset="0"/>
                                </a:rPr>
                              </m:ctrlPr>
                            </m:sSupPr>
                            <m:e>
                              <m:d>
                                <m:dPr>
                                  <m:begChr m:val="|"/>
                                  <m:endChr m:val="|"/>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𝑉</m:t>
                                  </m:r>
                                </m:e>
                              </m:d>
                            </m:e>
                            <m:sup>
                              <m:r>
                                <a:rPr lang="en-US" sz="1800" i="1" dirty="0" smtClean="0">
                                  <a:latin typeface="Cambria Math" panose="02040503050406030204" pitchFamily="18" charset="0"/>
                                </a:rPr>
                                <m:t>2</m:t>
                              </m:r>
                            </m:sup>
                          </m:sSup>
                        </m:e>
                      </m:d>
                    </m:oMath>
                  </m:oMathPara>
                </a14:m>
                <a:endParaRPr lang="en-US" sz="1800" dirty="0">
                  <a:latin typeface="Raleway" pitchFamily="2" charset="0"/>
                </a:endParaRPr>
              </a:p>
            </p:txBody>
          </p:sp>
        </mc:Choice>
        <mc:Fallback xmlns="">
          <p:sp>
            <p:nvSpPr>
              <p:cNvPr id="6" name="TextBox 5">
                <a:extLst>
                  <a:ext uri="{FF2B5EF4-FFF2-40B4-BE49-F238E27FC236}">
                    <a16:creationId xmlns:a16="http://schemas.microsoft.com/office/drawing/2014/main" id="{A54D8BD4-0CFA-BD61-8152-0CE31B251532}"/>
                  </a:ext>
                </a:extLst>
              </p:cNvPr>
              <p:cNvSpPr txBox="1">
                <a:spLocks noRot="1" noChangeAspect="1" noMove="1" noResize="1" noEditPoints="1" noAdjustHandles="1" noChangeArrowheads="1" noChangeShapeType="1" noTextEdit="1"/>
              </p:cNvSpPr>
              <p:nvPr/>
            </p:nvSpPr>
            <p:spPr>
              <a:xfrm>
                <a:off x="2182217" y="4138121"/>
                <a:ext cx="4779565" cy="646331"/>
              </a:xfrm>
              <a:prstGeom prst="rect">
                <a:avLst/>
              </a:prstGeom>
              <a:blipFill>
                <a:blip r:embed="rId4"/>
                <a:stretch>
                  <a:fillRect l="-1148" t="-5660"/>
                </a:stretch>
              </a:blipFill>
            </p:spPr>
            <p:txBody>
              <a:bodyPr/>
              <a:lstStyle/>
              <a:p>
                <a:r>
                  <a:rPr lang="vi-VN">
                    <a:noFill/>
                  </a:rPr>
                  <a:t> </a:t>
                </a:r>
              </a:p>
            </p:txBody>
          </p:sp>
        </mc:Fallback>
      </mc:AlternateContent>
    </p:spTree>
    <p:extLst>
      <p:ext uri="{BB962C8B-B14F-4D97-AF65-F5344CB8AC3E}">
        <p14:creationId xmlns:p14="http://schemas.microsoft.com/office/powerpoint/2010/main" val="398767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A25B7966-7EA3-458D-89DA-7C79FD8D2D41}"/>
              </a:ext>
            </a:extLst>
          </p:cNvPr>
          <p:cNvSpPr/>
          <p:nvPr/>
        </p:nvSpPr>
        <p:spPr>
          <a:xfrm>
            <a:off x="1992366" y="1878301"/>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 name="Oval 2">
            <a:extLst>
              <a:ext uri="{FF2B5EF4-FFF2-40B4-BE49-F238E27FC236}">
                <a16:creationId xmlns:a16="http://schemas.microsoft.com/office/drawing/2014/main" id="{0F328D1A-BCD0-730D-AA6D-F718D04E87CF}"/>
              </a:ext>
            </a:extLst>
          </p:cNvPr>
          <p:cNvSpPr/>
          <p:nvPr/>
        </p:nvSpPr>
        <p:spPr>
          <a:xfrm>
            <a:off x="2806717" y="3386101"/>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 name="Oval 3">
            <a:extLst>
              <a:ext uri="{FF2B5EF4-FFF2-40B4-BE49-F238E27FC236}">
                <a16:creationId xmlns:a16="http://schemas.microsoft.com/office/drawing/2014/main" id="{40F46693-D9E1-7085-8ED7-A17BD82088D2}"/>
              </a:ext>
            </a:extLst>
          </p:cNvPr>
          <p:cNvSpPr/>
          <p:nvPr/>
        </p:nvSpPr>
        <p:spPr>
          <a:xfrm>
            <a:off x="1992366" y="2613860"/>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7" name="Oval 6">
            <a:extLst>
              <a:ext uri="{FF2B5EF4-FFF2-40B4-BE49-F238E27FC236}">
                <a16:creationId xmlns:a16="http://schemas.microsoft.com/office/drawing/2014/main" id="{367E15A5-2581-25CD-2ADF-1BD41E3133D2}"/>
              </a:ext>
            </a:extLst>
          </p:cNvPr>
          <p:cNvSpPr/>
          <p:nvPr/>
        </p:nvSpPr>
        <p:spPr>
          <a:xfrm>
            <a:off x="2797092" y="262030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C6D7A180-8167-3A16-CE54-01782F238A50}"/>
              </a:ext>
            </a:extLst>
          </p:cNvPr>
          <p:cNvSpPr/>
          <p:nvPr/>
        </p:nvSpPr>
        <p:spPr>
          <a:xfrm>
            <a:off x="1172868" y="338799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9" name="Oval 8">
            <a:extLst>
              <a:ext uri="{FF2B5EF4-FFF2-40B4-BE49-F238E27FC236}">
                <a16:creationId xmlns:a16="http://schemas.microsoft.com/office/drawing/2014/main" id="{2B400900-B0C2-B007-D6A6-5C75A6AEA72B}"/>
              </a:ext>
            </a:extLst>
          </p:cNvPr>
          <p:cNvSpPr/>
          <p:nvPr/>
        </p:nvSpPr>
        <p:spPr>
          <a:xfrm>
            <a:off x="1177976" y="2613860"/>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38BB0037-6875-C642-7F2F-D69763FD31A6}"/>
              </a:ext>
            </a:extLst>
          </p:cNvPr>
          <p:cNvCxnSpPr>
            <a:stCxn id="9" idx="7"/>
            <a:endCxn id="2" idx="3"/>
          </p:cNvCxnSpPr>
          <p:nvPr/>
        </p:nvCxnSpPr>
        <p:spPr>
          <a:xfrm flipV="1">
            <a:off x="1455869" y="2148245"/>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2230A1-9FE3-CF79-8121-A04BB0ACFEE9}"/>
              </a:ext>
            </a:extLst>
          </p:cNvPr>
          <p:cNvCxnSpPr>
            <a:stCxn id="4" idx="0"/>
            <a:endCxn id="2" idx="4"/>
          </p:cNvCxnSpPr>
          <p:nvPr/>
        </p:nvCxnSpPr>
        <p:spPr>
          <a:xfrm flipV="1">
            <a:off x="2155152" y="2194560"/>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D00CEA-4388-B14A-CB47-F86F3EBAAEEE}"/>
              </a:ext>
            </a:extLst>
          </p:cNvPr>
          <p:cNvCxnSpPr>
            <a:stCxn id="7" idx="1"/>
            <a:endCxn id="2" idx="5"/>
          </p:cNvCxnSpPr>
          <p:nvPr/>
        </p:nvCxnSpPr>
        <p:spPr>
          <a:xfrm flipH="1" flipV="1">
            <a:off x="2270259" y="2148245"/>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68E5F4-71D9-8C19-8FDA-330B78DE8922}"/>
              </a:ext>
            </a:extLst>
          </p:cNvPr>
          <p:cNvCxnSpPr>
            <a:stCxn id="7" idx="3"/>
            <a:endCxn id="8" idx="6"/>
          </p:cNvCxnSpPr>
          <p:nvPr/>
        </p:nvCxnSpPr>
        <p:spPr>
          <a:xfrm flipH="1">
            <a:off x="1498440" y="2890249"/>
            <a:ext cx="1346331" cy="655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DD7F01-6742-7C46-FF44-A00C371DC09D}"/>
              </a:ext>
            </a:extLst>
          </p:cNvPr>
          <p:cNvCxnSpPr>
            <a:stCxn id="9" idx="4"/>
            <a:endCxn id="8" idx="0"/>
          </p:cNvCxnSpPr>
          <p:nvPr/>
        </p:nvCxnSpPr>
        <p:spPr>
          <a:xfrm flipH="1">
            <a:off x="1335654" y="2930119"/>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5CDE3-3422-EF82-A32E-38177FCA781E}"/>
              </a:ext>
            </a:extLst>
          </p:cNvPr>
          <p:cNvCxnSpPr>
            <a:stCxn id="7" idx="4"/>
            <a:endCxn id="3" idx="0"/>
          </p:cNvCxnSpPr>
          <p:nvPr/>
        </p:nvCxnSpPr>
        <p:spPr>
          <a:xfrm>
            <a:off x="2959878" y="2936564"/>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689895-212F-7BC0-1ACF-E39E31A466C1}"/>
              </a:ext>
            </a:extLst>
          </p:cNvPr>
          <p:cNvCxnSpPr>
            <a:stCxn id="8" idx="6"/>
            <a:endCxn id="3" idx="2"/>
          </p:cNvCxnSpPr>
          <p:nvPr/>
        </p:nvCxnSpPr>
        <p:spPr>
          <a:xfrm flipV="1">
            <a:off x="1498440" y="3544231"/>
            <a:ext cx="1308277" cy="18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9177742-453A-4C01-378E-81C0630954AE}"/>
              </a:ext>
            </a:extLst>
          </p:cNvPr>
          <p:cNvSpPr/>
          <p:nvPr/>
        </p:nvSpPr>
        <p:spPr>
          <a:xfrm>
            <a:off x="6603977" y="1878301"/>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1" name="Oval 30">
            <a:extLst>
              <a:ext uri="{FF2B5EF4-FFF2-40B4-BE49-F238E27FC236}">
                <a16:creationId xmlns:a16="http://schemas.microsoft.com/office/drawing/2014/main" id="{9AC3411B-7A0E-FA23-905F-40BA0B507D5F}"/>
              </a:ext>
            </a:extLst>
          </p:cNvPr>
          <p:cNvSpPr/>
          <p:nvPr/>
        </p:nvSpPr>
        <p:spPr>
          <a:xfrm>
            <a:off x="7418328" y="3386101"/>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2" name="Oval 31">
            <a:extLst>
              <a:ext uri="{FF2B5EF4-FFF2-40B4-BE49-F238E27FC236}">
                <a16:creationId xmlns:a16="http://schemas.microsoft.com/office/drawing/2014/main" id="{22E34E62-4E6D-AF6D-80A8-C2E96DEE5482}"/>
              </a:ext>
            </a:extLst>
          </p:cNvPr>
          <p:cNvSpPr/>
          <p:nvPr/>
        </p:nvSpPr>
        <p:spPr>
          <a:xfrm>
            <a:off x="6603977" y="2613860"/>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3" name="Oval 32">
            <a:extLst>
              <a:ext uri="{FF2B5EF4-FFF2-40B4-BE49-F238E27FC236}">
                <a16:creationId xmlns:a16="http://schemas.microsoft.com/office/drawing/2014/main" id="{29B4F64D-F880-8075-913C-07A351485C67}"/>
              </a:ext>
            </a:extLst>
          </p:cNvPr>
          <p:cNvSpPr/>
          <p:nvPr/>
        </p:nvSpPr>
        <p:spPr>
          <a:xfrm>
            <a:off x="7408703" y="262030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34" name="Oval 33">
            <a:extLst>
              <a:ext uri="{FF2B5EF4-FFF2-40B4-BE49-F238E27FC236}">
                <a16:creationId xmlns:a16="http://schemas.microsoft.com/office/drawing/2014/main" id="{F05FCFEA-6CFE-FF2D-EBC1-FECCCFD3E5CE}"/>
              </a:ext>
            </a:extLst>
          </p:cNvPr>
          <p:cNvSpPr/>
          <p:nvPr/>
        </p:nvSpPr>
        <p:spPr>
          <a:xfrm>
            <a:off x="5784479" y="338799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35" name="Oval 34">
            <a:extLst>
              <a:ext uri="{FF2B5EF4-FFF2-40B4-BE49-F238E27FC236}">
                <a16:creationId xmlns:a16="http://schemas.microsoft.com/office/drawing/2014/main" id="{B39C8362-67A0-F3B4-4891-A51D7289285D}"/>
              </a:ext>
            </a:extLst>
          </p:cNvPr>
          <p:cNvSpPr/>
          <p:nvPr/>
        </p:nvSpPr>
        <p:spPr>
          <a:xfrm>
            <a:off x="5789587" y="2613860"/>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E88D9535-B974-6433-9FD6-B95F725E736D}"/>
              </a:ext>
            </a:extLst>
          </p:cNvPr>
          <p:cNvCxnSpPr>
            <a:stCxn id="35" idx="7"/>
            <a:endCxn id="30" idx="3"/>
          </p:cNvCxnSpPr>
          <p:nvPr/>
        </p:nvCxnSpPr>
        <p:spPr>
          <a:xfrm flipV="1">
            <a:off x="6067480" y="2148245"/>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CF92A7-DB75-BDE8-8D70-AEEDBAA67B2C}"/>
              </a:ext>
            </a:extLst>
          </p:cNvPr>
          <p:cNvCxnSpPr>
            <a:stCxn id="32" idx="0"/>
            <a:endCxn id="30" idx="4"/>
          </p:cNvCxnSpPr>
          <p:nvPr/>
        </p:nvCxnSpPr>
        <p:spPr>
          <a:xfrm flipV="1">
            <a:off x="6766763" y="2194560"/>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33D83F-BF08-2E15-D589-4F8E95D6AA90}"/>
              </a:ext>
            </a:extLst>
          </p:cNvPr>
          <p:cNvCxnSpPr>
            <a:stCxn id="33" idx="1"/>
            <a:endCxn id="30" idx="5"/>
          </p:cNvCxnSpPr>
          <p:nvPr/>
        </p:nvCxnSpPr>
        <p:spPr>
          <a:xfrm flipH="1" flipV="1">
            <a:off x="6881870" y="2148245"/>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4C2926F-A911-4E4D-5E68-089CAC7F2977}"/>
              </a:ext>
            </a:extLst>
          </p:cNvPr>
          <p:cNvCxnSpPr>
            <a:stCxn id="35" idx="4"/>
            <a:endCxn id="34" idx="0"/>
          </p:cNvCxnSpPr>
          <p:nvPr/>
        </p:nvCxnSpPr>
        <p:spPr>
          <a:xfrm flipH="1">
            <a:off x="5947265" y="2930119"/>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6D3491-2531-7AB8-24E1-E9B5D37544C1}"/>
              </a:ext>
            </a:extLst>
          </p:cNvPr>
          <p:cNvCxnSpPr>
            <a:stCxn id="33" idx="4"/>
            <a:endCxn id="31" idx="0"/>
          </p:cNvCxnSpPr>
          <p:nvPr/>
        </p:nvCxnSpPr>
        <p:spPr>
          <a:xfrm>
            <a:off x="7571489" y="2936564"/>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2F3E6C-DB0D-9811-79E8-52B96AC8C20E}"/>
              </a:ext>
            </a:extLst>
          </p:cNvPr>
          <p:cNvCxnSpPr>
            <a:stCxn id="9" idx="6"/>
            <a:endCxn id="4" idx="2"/>
          </p:cNvCxnSpPr>
          <p:nvPr/>
        </p:nvCxnSpPr>
        <p:spPr>
          <a:xfrm>
            <a:off x="1503548" y="2771990"/>
            <a:ext cx="48881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0AE9D6-5E60-DE49-DCF2-56CCBAA183B3}"/>
              </a:ext>
            </a:extLst>
          </p:cNvPr>
          <p:cNvSpPr txBox="1"/>
          <p:nvPr/>
        </p:nvSpPr>
        <p:spPr>
          <a:xfrm>
            <a:off x="6461951" y="1551608"/>
            <a:ext cx="284052" cy="307777"/>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DF66C090-47EA-6412-30A4-11E5C3A1F2E1}"/>
              </a:ext>
            </a:extLst>
          </p:cNvPr>
          <p:cNvSpPr txBox="1"/>
          <p:nvPr/>
        </p:nvSpPr>
        <p:spPr>
          <a:xfrm>
            <a:off x="5526131" y="2404210"/>
            <a:ext cx="284052" cy="307777"/>
          </a:xfrm>
          <a:prstGeom prst="rect">
            <a:avLst/>
          </a:prstGeom>
          <a:noFill/>
        </p:spPr>
        <p:txBody>
          <a:bodyPr wrap="none" rtlCol="0">
            <a:spAutoFit/>
          </a:bodyPr>
          <a:lstStyle/>
          <a:p>
            <a:r>
              <a:rPr lang="en-US" dirty="0"/>
              <a:t>2</a:t>
            </a:r>
          </a:p>
        </p:txBody>
      </p:sp>
      <p:sp>
        <p:nvSpPr>
          <p:cNvPr id="49" name="TextBox 48">
            <a:extLst>
              <a:ext uri="{FF2B5EF4-FFF2-40B4-BE49-F238E27FC236}">
                <a16:creationId xmlns:a16="http://schemas.microsoft.com/office/drawing/2014/main" id="{ABB70E85-A390-056F-D5DB-A0CF062F37C4}"/>
              </a:ext>
            </a:extLst>
          </p:cNvPr>
          <p:cNvSpPr txBox="1"/>
          <p:nvPr/>
        </p:nvSpPr>
        <p:spPr>
          <a:xfrm>
            <a:off x="6396322" y="2366655"/>
            <a:ext cx="284052" cy="307777"/>
          </a:xfrm>
          <a:prstGeom prst="rect">
            <a:avLst/>
          </a:prstGeom>
          <a:noFill/>
        </p:spPr>
        <p:txBody>
          <a:bodyPr wrap="none" rtlCol="0">
            <a:spAutoFit/>
          </a:bodyPr>
          <a:lstStyle/>
          <a:p>
            <a:r>
              <a:rPr lang="en-US" dirty="0"/>
              <a:t>3</a:t>
            </a:r>
          </a:p>
        </p:txBody>
      </p:sp>
      <p:sp>
        <p:nvSpPr>
          <p:cNvPr id="50" name="TextBox 49">
            <a:extLst>
              <a:ext uri="{FF2B5EF4-FFF2-40B4-BE49-F238E27FC236}">
                <a16:creationId xmlns:a16="http://schemas.microsoft.com/office/drawing/2014/main" id="{E8CFD6F0-BA8A-FFA1-47DA-61C41C1BCCCA}"/>
              </a:ext>
            </a:extLst>
          </p:cNvPr>
          <p:cNvSpPr txBox="1"/>
          <p:nvPr/>
        </p:nvSpPr>
        <p:spPr>
          <a:xfrm>
            <a:off x="7124651" y="2506286"/>
            <a:ext cx="284052" cy="307777"/>
          </a:xfrm>
          <a:prstGeom prst="rect">
            <a:avLst/>
          </a:prstGeom>
          <a:noFill/>
        </p:spPr>
        <p:txBody>
          <a:bodyPr wrap="none" rtlCol="0">
            <a:spAutoFit/>
          </a:bodyPr>
          <a:lstStyle/>
          <a:p>
            <a:r>
              <a:rPr lang="en-US" dirty="0"/>
              <a:t>4</a:t>
            </a:r>
          </a:p>
        </p:txBody>
      </p:sp>
      <p:sp>
        <p:nvSpPr>
          <p:cNvPr id="51" name="TextBox 50">
            <a:extLst>
              <a:ext uri="{FF2B5EF4-FFF2-40B4-BE49-F238E27FC236}">
                <a16:creationId xmlns:a16="http://schemas.microsoft.com/office/drawing/2014/main" id="{000AFD2D-EAF4-049D-1E80-C0257AC173D5}"/>
              </a:ext>
            </a:extLst>
          </p:cNvPr>
          <p:cNvSpPr txBox="1"/>
          <p:nvPr/>
        </p:nvSpPr>
        <p:spPr>
          <a:xfrm>
            <a:off x="5502506" y="3220087"/>
            <a:ext cx="284052" cy="307777"/>
          </a:xfrm>
          <a:prstGeom prst="rect">
            <a:avLst/>
          </a:prstGeom>
          <a:noFill/>
        </p:spPr>
        <p:txBody>
          <a:bodyPr wrap="none" rtlCol="0">
            <a:spAutoFit/>
          </a:bodyPr>
          <a:lstStyle/>
          <a:p>
            <a:r>
              <a:rPr lang="en-US" dirty="0"/>
              <a:t>5</a:t>
            </a:r>
          </a:p>
        </p:txBody>
      </p:sp>
      <p:sp>
        <p:nvSpPr>
          <p:cNvPr id="52" name="TextBox 51">
            <a:extLst>
              <a:ext uri="{FF2B5EF4-FFF2-40B4-BE49-F238E27FC236}">
                <a16:creationId xmlns:a16="http://schemas.microsoft.com/office/drawing/2014/main" id="{85D80BF1-AEFF-9FA7-E986-581C0D911301}"/>
              </a:ext>
            </a:extLst>
          </p:cNvPr>
          <p:cNvSpPr txBox="1"/>
          <p:nvPr/>
        </p:nvSpPr>
        <p:spPr>
          <a:xfrm>
            <a:off x="7168957" y="3232212"/>
            <a:ext cx="284052" cy="307777"/>
          </a:xfrm>
          <a:prstGeom prst="rect">
            <a:avLst/>
          </a:prstGeom>
          <a:noFill/>
        </p:spPr>
        <p:txBody>
          <a:bodyPr wrap="none" rtlCol="0">
            <a:spAutoFit/>
          </a:bodyPr>
          <a:lstStyle/>
          <a:p>
            <a:r>
              <a:rPr lang="en-US" dirty="0"/>
              <a:t>6</a:t>
            </a:r>
          </a:p>
        </p:txBody>
      </p:sp>
      <p:sp>
        <p:nvSpPr>
          <p:cNvPr id="53" name="TextBox 52">
            <a:extLst>
              <a:ext uri="{FF2B5EF4-FFF2-40B4-BE49-F238E27FC236}">
                <a16:creationId xmlns:a16="http://schemas.microsoft.com/office/drawing/2014/main" id="{BC2E9289-A34D-D3D0-CF48-E8EF153E6614}"/>
              </a:ext>
            </a:extLst>
          </p:cNvPr>
          <p:cNvSpPr txBox="1"/>
          <p:nvPr/>
        </p:nvSpPr>
        <p:spPr>
          <a:xfrm>
            <a:off x="6174372" y="3767430"/>
            <a:ext cx="1143262" cy="369332"/>
          </a:xfrm>
          <a:prstGeom prst="rect">
            <a:avLst/>
          </a:prstGeom>
          <a:noFill/>
        </p:spPr>
        <p:txBody>
          <a:bodyPr wrap="none" rtlCol="0">
            <a:spAutoFit/>
          </a:bodyPr>
          <a:lstStyle/>
          <a:p>
            <a:r>
              <a:rPr lang="en-US" sz="1800" dirty="0">
                <a:latin typeface="Raleway Black" pitchFamily="2" charset="0"/>
              </a:rPr>
              <a:t>BFS tree</a:t>
            </a:r>
          </a:p>
        </p:txBody>
      </p:sp>
    </p:spTree>
    <p:extLst>
      <p:ext uri="{BB962C8B-B14F-4D97-AF65-F5344CB8AC3E}">
        <p14:creationId xmlns:p14="http://schemas.microsoft.com/office/powerpoint/2010/main" val="380898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500"/>
                                        <p:tgtEl>
                                          <p:spTgt spid="36"/>
                                        </p:tgtEl>
                                      </p:cBhvr>
                                    </p:animEffect>
                                  </p:childTnLst>
                                </p:cTn>
                              </p:par>
                              <p:par>
                                <p:cTn id="33" presetID="22" presetClass="entr" presetSubtype="1"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par>
                                <p:cTn id="36" presetID="22" presetClass="entr" presetSubtype="1"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down)">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down)">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up)">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down)">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barn(inVertical)">
                                      <p:cBhvr>
                                        <p:cTn id="7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47" grpId="0"/>
      <p:bldP spid="48" grpId="0"/>
      <p:bldP spid="49" grpId="0"/>
      <p:bldP spid="50" grpId="0"/>
      <p:bldP spid="51" grpId="0"/>
      <p:bldP spid="52" grpId="0"/>
      <p:bldP spid="5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A25B7966-7EA3-458D-89DA-7C79FD8D2D41}"/>
              </a:ext>
            </a:extLst>
          </p:cNvPr>
          <p:cNvSpPr/>
          <p:nvPr/>
        </p:nvSpPr>
        <p:spPr>
          <a:xfrm>
            <a:off x="1535166" y="1884747"/>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 name="Oval 2">
            <a:extLst>
              <a:ext uri="{FF2B5EF4-FFF2-40B4-BE49-F238E27FC236}">
                <a16:creationId xmlns:a16="http://schemas.microsoft.com/office/drawing/2014/main" id="{0F328D1A-BCD0-730D-AA6D-F718D04E87CF}"/>
              </a:ext>
            </a:extLst>
          </p:cNvPr>
          <p:cNvSpPr/>
          <p:nvPr/>
        </p:nvSpPr>
        <p:spPr>
          <a:xfrm>
            <a:off x="2349517" y="3392547"/>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 name="Oval 3">
            <a:extLst>
              <a:ext uri="{FF2B5EF4-FFF2-40B4-BE49-F238E27FC236}">
                <a16:creationId xmlns:a16="http://schemas.microsoft.com/office/drawing/2014/main" id="{40F46693-D9E1-7085-8ED7-A17BD82088D2}"/>
              </a:ext>
            </a:extLst>
          </p:cNvPr>
          <p:cNvSpPr/>
          <p:nvPr/>
        </p:nvSpPr>
        <p:spPr>
          <a:xfrm>
            <a:off x="1535166" y="2620306"/>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7" name="Oval 6">
            <a:extLst>
              <a:ext uri="{FF2B5EF4-FFF2-40B4-BE49-F238E27FC236}">
                <a16:creationId xmlns:a16="http://schemas.microsoft.com/office/drawing/2014/main" id="{367E15A5-2581-25CD-2ADF-1BD41E3133D2}"/>
              </a:ext>
            </a:extLst>
          </p:cNvPr>
          <p:cNvSpPr/>
          <p:nvPr/>
        </p:nvSpPr>
        <p:spPr>
          <a:xfrm>
            <a:off x="2339892" y="2626751"/>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C6D7A180-8167-3A16-CE54-01782F238A50}"/>
              </a:ext>
            </a:extLst>
          </p:cNvPr>
          <p:cNvSpPr/>
          <p:nvPr/>
        </p:nvSpPr>
        <p:spPr>
          <a:xfrm>
            <a:off x="715668" y="339444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9" name="Oval 8">
            <a:extLst>
              <a:ext uri="{FF2B5EF4-FFF2-40B4-BE49-F238E27FC236}">
                <a16:creationId xmlns:a16="http://schemas.microsoft.com/office/drawing/2014/main" id="{2B400900-B0C2-B007-D6A6-5C75A6AEA72B}"/>
              </a:ext>
            </a:extLst>
          </p:cNvPr>
          <p:cNvSpPr/>
          <p:nvPr/>
        </p:nvSpPr>
        <p:spPr>
          <a:xfrm>
            <a:off x="720776" y="2620306"/>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38BB0037-6875-C642-7F2F-D69763FD31A6}"/>
              </a:ext>
            </a:extLst>
          </p:cNvPr>
          <p:cNvCxnSpPr>
            <a:stCxn id="9" idx="7"/>
            <a:endCxn id="2" idx="3"/>
          </p:cNvCxnSpPr>
          <p:nvPr/>
        </p:nvCxnSpPr>
        <p:spPr>
          <a:xfrm flipV="1">
            <a:off x="998669" y="2154691"/>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2230A1-9FE3-CF79-8121-A04BB0ACFEE9}"/>
              </a:ext>
            </a:extLst>
          </p:cNvPr>
          <p:cNvCxnSpPr>
            <a:stCxn id="4" idx="0"/>
            <a:endCxn id="2" idx="4"/>
          </p:cNvCxnSpPr>
          <p:nvPr/>
        </p:nvCxnSpPr>
        <p:spPr>
          <a:xfrm flipV="1">
            <a:off x="1697952" y="2201006"/>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D00CEA-4388-B14A-CB47-F86F3EBAAEEE}"/>
              </a:ext>
            </a:extLst>
          </p:cNvPr>
          <p:cNvCxnSpPr>
            <a:stCxn id="7" idx="1"/>
            <a:endCxn id="2" idx="5"/>
          </p:cNvCxnSpPr>
          <p:nvPr/>
        </p:nvCxnSpPr>
        <p:spPr>
          <a:xfrm flipH="1" flipV="1">
            <a:off x="1813059" y="2154691"/>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68E5F4-71D9-8C19-8FDA-330B78DE8922}"/>
              </a:ext>
            </a:extLst>
          </p:cNvPr>
          <p:cNvCxnSpPr>
            <a:stCxn id="7" idx="3"/>
            <a:endCxn id="8" idx="6"/>
          </p:cNvCxnSpPr>
          <p:nvPr/>
        </p:nvCxnSpPr>
        <p:spPr>
          <a:xfrm flipH="1">
            <a:off x="1041240" y="2896695"/>
            <a:ext cx="1346331" cy="655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DD7F01-6742-7C46-FF44-A00C371DC09D}"/>
              </a:ext>
            </a:extLst>
          </p:cNvPr>
          <p:cNvCxnSpPr>
            <a:stCxn id="9" idx="4"/>
            <a:endCxn id="8" idx="0"/>
          </p:cNvCxnSpPr>
          <p:nvPr/>
        </p:nvCxnSpPr>
        <p:spPr>
          <a:xfrm flipH="1">
            <a:off x="878454" y="2936565"/>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5CDE3-3422-EF82-A32E-38177FCA781E}"/>
              </a:ext>
            </a:extLst>
          </p:cNvPr>
          <p:cNvCxnSpPr>
            <a:stCxn id="7" idx="4"/>
            <a:endCxn id="3" idx="0"/>
          </p:cNvCxnSpPr>
          <p:nvPr/>
        </p:nvCxnSpPr>
        <p:spPr>
          <a:xfrm>
            <a:off x="2502678" y="2943010"/>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689895-212F-7BC0-1ACF-E39E31A466C1}"/>
              </a:ext>
            </a:extLst>
          </p:cNvPr>
          <p:cNvCxnSpPr>
            <a:stCxn id="8" idx="6"/>
            <a:endCxn id="3" idx="2"/>
          </p:cNvCxnSpPr>
          <p:nvPr/>
        </p:nvCxnSpPr>
        <p:spPr>
          <a:xfrm flipV="1">
            <a:off x="1041240" y="3550677"/>
            <a:ext cx="1308277" cy="18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9177742-453A-4C01-378E-81C0630954AE}"/>
              </a:ext>
            </a:extLst>
          </p:cNvPr>
          <p:cNvSpPr/>
          <p:nvPr/>
        </p:nvSpPr>
        <p:spPr>
          <a:xfrm>
            <a:off x="4319618" y="188284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1" name="Oval 30">
            <a:extLst>
              <a:ext uri="{FF2B5EF4-FFF2-40B4-BE49-F238E27FC236}">
                <a16:creationId xmlns:a16="http://schemas.microsoft.com/office/drawing/2014/main" id="{9AC3411B-7A0E-FA23-905F-40BA0B507D5F}"/>
              </a:ext>
            </a:extLst>
          </p:cNvPr>
          <p:cNvSpPr/>
          <p:nvPr/>
        </p:nvSpPr>
        <p:spPr>
          <a:xfrm>
            <a:off x="5133969" y="339064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2" name="Oval 31">
            <a:extLst>
              <a:ext uri="{FF2B5EF4-FFF2-40B4-BE49-F238E27FC236}">
                <a16:creationId xmlns:a16="http://schemas.microsoft.com/office/drawing/2014/main" id="{22E34E62-4E6D-AF6D-80A8-C2E96DEE5482}"/>
              </a:ext>
            </a:extLst>
          </p:cNvPr>
          <p:cNvSpPr/>
          <p:nvPr/>
        </p:nvSpPr>
        <p:spPr>
          <a:xfrm>
            <a:off x="4319618" y="2618408"/>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3" name="Oval 32">
            <a:extLst>
              <a:ext uri="{FF2B5EF4-FFF2-40B4-BE49-F238E27FC236}">
                <a16:creationId xmlns:a16="http://schemas.microsoft.com/office/drawing/2014/main" id="{29B4F64D-F880-8075-913C-07A351485C67}"/>
              </a:ext>
            </a:extLst>
          </p:cNvPr>
          <p:cNvSpPr/>
          <p:nvPr/>
        </p:nvSpPr>
        <p:spPr>
          <a:xfrm>
            <a:off x="5124344" y="2624853"/>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34" name="Oval 33">
            <a:extLst>
              <a:ext uri="{FF2B5EF4-FFF2-40B4-BE49-F238E27FC236}">
                <a16:creationId xmlns:a16="http://schemas.microsoft.com/office/drawing/2014/main" id="{F05FCFEA-6CFE-FF2D-EBC1-FECCCFD3E5CE}"/>
              </a:ext>
            </a:extLst>
          </p:cNvPr>
          <p:cNvSpPr/>
          <p:nvPr/>
        </p:nvSpPr>
        <p:spPr>
          <a:xfrm>
            <a:off x="3500120" y="3392547"/>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35" name="Oval 34">
            <a:extLst>
              <a:ext uri="{FF2B5EF4-FFF2-40B4-BE49-F238E27FC236}">
                <a16:creationId xmlns:a16="http://schemas.microsoft.com/office/drawing/2014/main" id="{B39C8362-67A0-F3B4-4891-A51D7289285D}"/>
              </a:ext>
            </a:extLst>
          </p:cNvPr>
          <p:cNvSpPr/>
          <p:nvPr/>
        </p:nvSpPr>
        <p:spPr>
          <a:xfrm>
            <a:off x="3505228" y="2618408"/>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E88D9535-B974-6433-9FD6-B95F725E736D}"/>
              </a:ext>
            </a:extLst>
          </p:cNvPr>
          <p:cNvCxnSpPr>
            <a:stCxn id="35" idx="7"/>
            <a:endCxn id="30" idx="3"/>
          </p:cNvCxnSpPr>
          <p:nvPr/>
        </p:nvCxnSpPr>
        <p:spPr>
          <a:xfrm flipV="1">
            <a:off x="3783121" y="2152793"/>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CF92A7-DB75-BDE8-8D70-AEEDBAA67B2C}"/>
              </a:ext>
            </a:extLst>
          </p:cNvPr>
          <p:cNvCxnSpPr>
            <a:stCxn id="32" idx="0"/>
            <a:endCxn id="30" idx="4"/>
          </p:cNvCxnSpPr>
          <p:nvPr/>
        </p:nvCxnSpPr>
        <p:spPr>
          <a:xfrm flipV="1">
            <a:off x="4482404" y="2199108"/>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33D83F-BF08-2E15-D589-4F8E95D6AA90}"/>
              </a:ext>
            </a:extLst>
          </p:cNvPr>
          <p:cNvCxnSpPr>
            <a:stCxn id="33" idx="1"/>
            <a:endCxn id="30" idx="5"/>
          </p:cNvCxnSpPr>
          <p:nvPr/>
        </p:nvCxnSpPr>
        <p:spPr>
          <a:xfrm flipH="1" flipV="1">
            <a:off x="4597511" y="2152793"/>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4C2926F-A911-4E4D-5E68-089CAC7F2977}"/>
              </a:ext>
            </a:extLst>
          </p:cNvPr>
          <p:cNvCxnSpPr>
            <a:stCxn id="35" idx="4"/>
            <a:endCxn id="34" idx="0"/>
          </p:cNvCxnSpPr>
          <p:nvPr/>
        </p:nvCxnSpPr>
        <p:spPr>
          <a:xfrm flipH="1">
            <a:off x="3662906" y="2934667"/>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6D3491-2531-7AB8-24E1-E9B5D37544C1}"/>
              </a:ext>
            </a:extLst>
          </p:cNvPr>
          <p:cNvCxnSpPr>
            <a:stCxn id="33" idx="4"/>
            <a:endCxn id="31" idx="0"/>
          </p:cNvCxnSpPr>
          <p:nvPr/>
        </p:nvCxnSpPr>
        <p:spPr>
          <a:xfrm>
            <a:off x="5287130" y="2941112"/>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2F3E6C-DB0D-9811-79E8-52B96AC8C20E}"/>
              </a:ext>
            </a:extLst>
          </p:cNvPr>
          <p:cNvCxnSpPr>
            <a:stCxn id="9" idx="6"/>
            <a:endCxn id="4" idx="2"/>
          </p:cNvCxnSpPr>
          <p:nvPr/>
        </p:nvCxnSpPr>
        <p:spPr>
          <a:xfrm>
            <a:off x="1046348" y="2778436"/>
            <a:ext cx="48881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0AE9D6-5E60-DE49-DCF2-56CCBAA183B3}"/>
              </a:ext>
            </a:extLst>
          </p:cNvPr>
          <p:cNvSpPr txBox="1"/>
          <p:nvPr/>
        </p:nvSpPr>
        <p:spPr>
          <a:xfrm>
            <a:off x="4177592" y="1556156"/>
            <a:ext cx="284052" cy="307777"/>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DF66C090-47EA-6412-30A4-11E5C3A1F2E1}"/>
              </a:ext>
            </a:extLst>
          </p:cNvPr>
          <p:cNvSpPr txBox="1"/>
          <p:nvPr/>
        </p:nvSpPr>
        <p:spPr>
          <a:xfrm>
            <a:off x="3241772" y="2408758"/>
            <a:ext cx="284052" cy="307777"/>
          </a:xfrm>
          <a:prstGeom prst="rect">
            <a:avLst/>
          </a:prstGeom>
          <a:noFill/>
        </p:spPr>
        <p:txBody>
          <a:bodyPr wrap="none" rtlCol="0">
            <a:spAutoFit/>
          </a:bodyPr>
          <a:lstStyle/>
          <a:p>
            <a:r>
              <a:rPr lang="en-US" dirty="0"/>
              <a:t>2</a:t>
            </a:r>
          </a:p>
        </p:txBody>
      </p:sp>
      <p:sp>
        <p:nvSpPr>
          <p:cNvPr id="49" name="TextBox 48">
            <a:extLst>
              <a:ext uri="{FF2B5EF4-FFF2-40B4-BE49-F238E27FC236}">
                <a16:creationId xmlns:a16="http://schemas.microsoft.com/office/drawing/2014/main" id="{ABB70E85-A390-056F-D5DB-A0CF062F37C4}"/>
              </a:ext>
            </a:extLst>
          </p:cNvPr>
          <p:cNvSpPr txBox="1"/>
          <p:nvPr/>
        </p:nvSpPr>
        <p:spPr>
          <a:xfrm>
            <a:off x="4111963" y="2371203"/>
            <a:ext cx="284052" cy="307777"/>
          </a:xfrm>
          <a:prstGeom prst="rect">
            <a:avLst/>
          </a:prstGeom>
          <a:noFill/>
        </p:spPr>
        <p:txBody>
          <a:bodyPr wrap="none" rtlCol="0">
            <a:spAutoFit/>
          </a:bodyPr>
          <a:lstStyle/>
          <a:p>
            <a:r>
              <a:rPr lang="en-US" dirty="0"/>
              <a:t>3</a:t>
            </a:r>
          </a:p>
        </p:txBody>
      </p:sp>
      <p:sp>
        <p:nvSpPr>
          <p:cNvPr id="50" name="TextBox 49">
            <a:extLst>
              <a:ext uri="{FF2B5EF4-FFF2-40B4-BE49-F238E27FC236}">
                <a16:creationId xmlns:a16="http://schemas.microsoft.com/office/drawing/2014/main" id="{E8CFD6F0-BA8A-FFA1-47DA-61C41C1BCCCA}"/>
              </a:ext>
            </a:extLst>
          </p:cNvPr>
          <p:cNvSpPr txBox="1"/>
          <p:nvPr/>
        </p:nvSpPr>
        <p:spPr>
          <a:xfrm>
            <a:off x="4840292" y="2510834"/>
            <a:ext cx="284052" cy="307777"/>
          </a:xfrm>
          <a:prstGeom prst="rect">
            <a:avLst/>
          </a:prstGeom>
          <a:noFill/>
        </p:spPr>
        <p:txBody>
          <a:bodyPr wrap="none" rtlCol="0">
            <a:spAutoFit/>
          </a:bodyPr>
          <a:lstStyle/>
          <a:p>
            <a:r>
              <a:rPr lang="en-US" dirty="0"/>
              <a:t>4</a:t>
            </a:r>
          </a:p>
        </p:txBody>
      </p:sp>
      <p:sp>
        <p:nvSpPr>
          <p:cNvPr id="51" name="TextBox 50">
            <a:extLst>
              <a:ext uri="{FF2B5EF4-FFF2-40B4-BE49-F238E27FC236}">
                <a16:creationId xmlns:a16="http://schemas.microsoft.com/office/drawing/2014/main" id="{000AFD2D-EAF4-049D-1E80-C0257AC173D5}"/>
              </a:ext>
            </a:extLst>
          </p:cNvPr>
          <p:cNvSpPr txBox="1"/>
          <p:nvPr/>
        </p:nvSpPr>
        <p:spPr>
          <a:xfrm>
            <a:off x="3218147" y="3224635"/>
            <a:ext cx="284052" cy="307777"/>
          </a:xfrm>
          <a:prstGeom prst="rect">
            <a:avLst/>
          </a:prstGeom>
          <a:noFill/>
        </p:spPr>
        <p:txBody>
          <a:bodyPr wrap="none" rtlCol="0">
            <a:spAutoFit/>
          </a:bodyPr>
          <a:lstStyle/>
          <a:p>
            <a:r>
              <a:rPr lang="en-US" dirty="0"/>
              <a:t>5</a:t>
            </a:r>
          </a:p>
        </p:txBody>
      </p:sp>
      <p:sp>
        <p:nvSpPr>
          <p:cNvPr id="52" name="TextBox 51">
            <a:extLst>
              <a:ext uri="{FF2B5EF4-FFF2-40B4-BE49-F238E27FC236}">
                <a16:creationId xmlns:a16="http://schemas.microsoft.com/office/drawing/2014/main" id="{85D80BF1-AEFF-9FA7-E986-581C0D911301}"/>
              </a:ext>
            </a:extLst>
          </p:cNvPr>
          <p:cNvSpPr txBox="1"/>
          <p:nvPr/>
        </p:nvSpPr>
        <p:spPr>
          <a:xfrm>
            <a:off x="4884598" y="3236760"/>
            <a:ext cx="284052" cy="307777"/>
          </a:xfrm>
          <a:prstGeom prst="rect">
            <a:avLst/>
          </a:prstGeom>
          <a:noFill/>
        </p:spPr>
        <p:txBody>
          <a:bodyPr wrap="none" rtlCol="0">
            <a:spAutoFit/>
          </a:bodyPr>
          <a:lstStyle/>
          <a:p>
            <a:r>
              <a:rPr lang="en-US" dirty="0"/>
              <a:t>6</a:t>
            </a:r>
          </a:p>
        </p:txBody>
      </p:sp>
      <p:sp>
        <p:nvSpPr>
          <p:cNvPr id="53" name="TextBox 52">
            <a:extLst>
              <a:ext uri="{FF2B5EF4-FFF2-40B4-BE49-F238E27FC236}">
                <a16:creationId xmlns:a16="http://schemas.microsoft.com/office/drawing/2014/main" id="{BC2E9289-A34D-D3D0-CF48-E8EF153E6614}"/>
              </a:ext>
            </a:extLst>
          </p:cNvPr>
          <p:cNvSpPr txBox="1"/>
          <p:nvPr/>
        </p:nvSpPr>
        <p:spPr>
          <a:xfrm>
            <a:off x="3890013" y="3771978"/>
            <a:ext cx="1143262" cy="369332"/>
          </a:xfrm>
          <a:prstGeom prst="rect">
            <a:avLst/>
          </a:prstGeom>
          <a:noFill/>
        </p:spPr>
        <p:txBody>
          <a:bodyPr wrap="none" rtlCol="0">
            <a:spAutoFit/>
          </a:bodyPr>
          <a:lstStyle/>
          <a:p>
            <a:r>
              <a:rPr lang="en-US" sz="1800" dirty="0">
                <a:latin typeface="Raleway Black" pitchFamily="2" charset="0"/>
              </a:rPr>
              <a:t>BFS tree</a:t>
            </a:r>
          </a:p>
        </p:txBody>
      </p:sp>
      <p:sp>
        <p:nvSpPr>
          <p:cNvPr id="54" name="Oval 53">
            <a:extLst>
              <a:ext uri="{FF2B5EF4-FFF2-40B4-BE49-F238E27FC236}">
                <a16:creationId xmlns:a16="http://schemas.microsoft.com/office/drawing/2014/main" id="{0791EB58-1090-2153-10CF-4DA9452EB89A}"/>
              </a:ext>
            </a:extLst>
          </p:cNvPr>
          <p:cNvSpPr/>
          <p:nvPr/>
        </p:nvSpPr>
        <p:spPr>
          <a:xfrm>
            <a:off x="7081166" y="188664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5" name="Oval 54">
            <a:extLst>
              <a:ext uri="{FF2B5EF4-FFF2-40B4-BE49-F238E27FC236}">
                <a16:creationId xmlns:a16="http://schemas.microsoft.com/office/drawing/2014/main" id="{EBBB99D1-CCAF-A83B-4A72-88FCCA4F7231}"/>
              </a:ext>
            </a:extLst>
          </p:cNvPr>
          <p:cNvSpPr/>
          <p:nvPr/>
        </p:nvSpPr>
        <p:spPr>
          <a:xfrm>
            <a:off x="7895517" y="339444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6" name="Oval 55">
            <a:extLst>
              <a:ext uri="{FF2B5EF4-FFF2-40B4-BE49-F238E27FC236}">
                <a16:creationId xmlns:a16="http://schemas.microsoft.com/office/drawing/2014/main" id="{F9DF8906-1AAF-6AB0-F63A-04162270FE8D}"/>
              </a:ext>
            </a:extLst>
          </p:cNvPr>
          <p:cNvSpPr/>
          <p:nvPr/>
        </p:nvSpPr>
        <p:spPr>
          <a:xfrm>
            <a:off x="7081166" y="2622204"/>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7" name="Oval 56">
            <a:extLst>
              <a:ext uri="{FF2B5EF4-FFF2-40B4-BE49-F238E27FC236}">
                <a16:creationId xmlns:a16="http://schemas.microsoft.com/office/drawing/2014/main" id="{B30FDBA9-82DF-74A2-4003-BE082AA3C020}"/>
              </a:ext>
            </a:extLst>
          </p:cNvPr>
          <p:cNvSpPr/>
          <p:nvPr/>
        </p:nvSpPr>
        <p:spPr>
          <a:xfrm>
            <a:off x="7885892" y="262864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58" name="Oval 57">
            <a:extLst>
              <a:ext uri="{FF2B5EF4-FFF2-40B4-BE49-F238E27FC236}">
                <a16:creationId xmlns:a16="http://schemas.microsoft.com/office/drawing/2014/main" id="{4124D0D9-4AEB-F45D-E297-EE683307B3EF}"/>
              </a:ext>
            </a:extLst>
          </p:cNvPr>
          <p:cNvSpPr/>
          <p:nvPr/>
        </p:nvSpPr>
        <p:spPr>
          <a:xfrm>
            <a:off x="6261668" y="3396343"/>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59" name="Oval 58">
            <a:extLst>
              <a:ext uri="{FF2B5EF4-FFF2-40B4-BE49-F238E27FC236}">
                <a16:creationId xmlns:a16="http://schemas.microsoft.com/office/drawing/2014/main" id="{B5680978-CF3C-BCEC-1BFC-06D709ED308D}"/>
              </a:ext>
            </a:extLst>
          </p:cNvPr>
          <p:cNvSpPr/>
          <p:nvPr/>
        </p:nvSpPr>
        <p:spPr>
          <a:xfrm>
            <a:off x="6266776" y="2622204"/>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60" name="Straight Connector 59">
            <a:extLst>
              <a:ext uri="{FF2B5EF4-FFF2-40B4-BE49-F238E27FC236}">
                <a16:creationId xmlns:a16="http://schemas.microsoft.com/office/drawing/2014/main" id="{418FA61D-D509-8726-5895-CB12B971E7CD}"/>
              </a:ext>
            </a:extLst>
          </p:cNvPr>
          <p:cNvCxnSpPr>
            <a:stCxn id="59" idx="7"/>
            <a:endCxn id="54" idx="3"/>
          </p:cNvCxnSpPr>
          <p:nvPr/>
        </p:nvCxnSpPr>
        <p:spPr>
          <a:xfrm flipV="1">
            <a:off x="6544669" y="2156589"/>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D1F1FC-43F5-2F9C-515F-3B236610890C}"/>
              </a:ext>
            </a:extLst>
          </p:cNvPr>
          <p:cNvCxnSpPr>
            <a:stCxn id="56" idx="0"/>
            <a:endCxn id="54" idx="4"/>
          </p:cNvCxnSpPr>
          <p:nvPr/>
        </p:nvCxnSpPr>
        <p:spPr>
          <a:xfrm flipV="1">
            <a:off x="7243952" y="2202904"/>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FFA1FBB-E19E-0916-E826-FC582DB4721C}"/>
              </a:ext>
            </a:extLst>
          </p:cNvPr>
          <p:cNvCxnSpPr>
            <a:stCxn id="57" idx="1"/>
            <a:endCxn id="54" idx="5"/>
          </p:cNvCxnSpPr>
          <p:nvPr/>
        </p:nvCxnSpPr>
        <p:spPr>
          <a:xfrm flipH="1" flipV="1">
            <a:off x="7359059" y="2156589"/>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1223BC-831B-067B-EF0B-D92278D07D7C}"/>
              </a:ext>
            </a:extLst>
          </p:cNvPr>
          <p:cNvCxnSpPr>
            <a:stCxn id="57" idx="3"/>
            <a:endCxn id="58" idx="6"/>
          </p:cNvCxnSpPr>
          <p:nvPr/>
        </p:nvCxnSpPr>
        <p:spPr>
          <a:xfrm flipH="1">
            <a:off x="6587240" y="2898593"/>
            <a:ext cx="1346331" cy="65588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92C0EFF7-4886-7FD3-1F69-E702DDCCAF78}"/>
              </a:ext>
            </a:extLst>
          </p:cNvPr>
          <p:cNvCxnSpPr>
            <a:stCxn id="59" idx="4"/>
            <a:endCxn id="58" idx="0"/>
          </p:cNvCxnSpPr>
          <p:nvPr/>
        </p:nvCxnSpPr>
        <p:spPr>
          <a:xfrm flipH="1">
            <a:off x="6424454" y="2938463"/>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9D2D0BE8-B6EE-0CF2-9124-763629870BC0}"/>
              </a:ext>
            </a:extLst>
          </p:cNvPr>
          <p:cNvCxnSpPr>
            <a:stCxn id="57" idx="4"/>
            <a:endCxn id="55" idx="0"/>
          </p:cNvCxnSpPr>
          <p:nvPr/>
        </p:nvCxnSpPr>
        <p:spPr>
          <a:xfrm>
            <a:off x="8048678" y="2944908"/>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B1DF7467-A1D5-A532-AFF9-1B0FB79ED7A5}"/>
              </a:ext>
            </a:extLst>
          </p:cNvPr>
          <p:cNvCxnSpPr>
            <a:stCxn id="58" idx="6"/>
            <a:endCxn id="55" idx="2"/>
          </p:cNvCxnSpPr>
          <p:nvPr/>
        </p:nvCxnSpPr>
        <p:spPr>
          <a:xfrm flipV="1">
            <a:off x="6587240" y="3552575"/>
            <a:ext cx="1308277" cy="189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E33FFD22-DE43-051C-FE0D-97CD93EC3079}"/>
              </a:ext>
            </a:extLst>
          </p:cNvPr>
          <p:cNvCxnSpPr>
            <a:stCxn id="59" idx="6"/>
            <a:endCxn id="56" idx="2"/>
          </p:cNvCxnSpPr>
          <p:nvPr/>
        </p:nvCxnSpPr>
        <p:spPr>
          <a:xfrm>
            <a:off x="6592348" y="2780334"/>
            <a:ext cx="48881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92" name="TextBox 1091">
            <a:extLst>
              <a:ext uri="{FF2B5EF4-FFF2-40B4-BE49-F238E27FC236}">
                <a16:creationId xmlns:a16="http://schemas.microsoft.com/office/drawing/2014/main" id="{02D20FE3-171E-ADF7-8FA2-57790333383F}"/>
              </a:ext>
            </a:extLst>
          </p:cNvPr>
          <p:cNvSpPr txBox="1"/>
          <p:nvPr/>
        </p:nvSpPr>
        <p:spPr>
          <a:xfrm>
            <a:off x="6581919" y="3771978"/>
            <a:ext cx="1351652" cy="369332"/>
          </a:xfrm>
          <a:prstGeom prst="rect">
            <a:avLst/>
          </a:prstGeom>
          <a:noFill/>
        </p:spPr>
        <p:txBody>
          <a:bodyPr wrap="none" rtlCol="0">
            <a:spAutoFit/>
          </a:bodyPr>
          <a:lstStyle/>
          <a:p>
            <a:r>
              <a:rPr lang="en-US" sz="1800" dirty="0">
                <a:latin typeface="Raleway Black" pitchFamily="2" charset="0"/>
              </a:rPr>
              <a:t>BFS forest</a:t>
            </a:r>
          </a:p>
        </p:txBody>
      </p:sp>
      <p:grpSp>
        <p:nvGrpSpPr>
          <p:cNvPr id="1095" name="Group 1094">
            <a:extLst>
              <a:ext uri="{FF2B5EF4-FFF2-40B4-BE49-F238E27FC236}">
                <a16:creationId xmlns:a16="http://schemas.microsoft.com/office/drawing/2014/main" id="{9150C6DC-6E9E-6025-3A9E-79E93927D560}"/>
              </a:ext>
            </a:extLst>
          </p:cNvPr>
          <p:cNvGrpSpPr/>
          <p:nvPr/>
        </p:nvGrpSpPr>
        <p:grpSpPr>
          <a:xfrm>
            <a:off x="3595355" y="1845842"/>
            <a:ext cx="461160" cy="567360"/>
            <a:chOff x="3595355" y="1845842"/>
            <a:chExt cx="461160" cy="567360"/>
          </a:xfrm>
        </p:grpSpPr>
        <mc:AlternateContent xmlns:mc="http://schemas.openxmlformats.org/markup-compatibility/2006" xmlns:p14="http://schemas.microsoft.com/office/powerpoint/2010/main">
          <mc:Choice Requires="p14">
            <p:contentPart p14:bwMode="auto" r:id="rId3">
              <p14:nvContentPartPr>
                <p14:cNvPr id="1093" name="Ink 1092">
                  <a:extLst>
                    <a:ext uri="{FF2B5EF4-FFF2-40B4-BE49-F238E27FC236}">
                      <a16:creationId xmlns:a16="http://schemas.microsoft.com/office/drawing/2014/main" id="{EA7AA95B-9B72-AE30-421F-2917D157F5F2}"/>
                    </a:ext>
                  </a:extLst>
                </p14:cNvPr>
                <p14:cNvContentPartPr/>
                <p14:nvPr/>
              </p14:nvContentPartPr>
              <p14:xfrm>
                <a:off x="3664115" y="1883282"/>
                <a:ext cx="392400" cy="529920"/>
              </p14:xfrm>
            </p:contentPart>
          </mc:Choice>
          <mc:Fallback xmlns="">
            <p:pic>
              <p:nvPicPr>
                <p:cNvPr id="1093" name="Ink 1092">
                  <a:extLst>
                    <a:ext uri="{FF2B5EF4-FFF2-40B4-BE49-F238E27FC236}">
                      <a16:creationId xmlns:a16="http://schemas.microsoft.com/office/drawing/2014/main" id="{EA7AA95B-9B72-AE30-421F-2917D157F5F2}"/>
                    </a:ext>
                  </a:extLst>
                </p:cNvPr>
                <p:cNvPicPr/>
                <p:nvPr/>
              </p:nvPicPr>
              <p:blipFill>
                <a:blip r:embed="rId4"/>
                <a:stretch>
                  <a:fillRect/>
                </a:stretch>
              </p:blipFill>
              <p:spPr>
                <a:xfrm>
                  <a:off x="3659795" y="1878962"/>
                  <a:ext cx="40104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94" name="Ink 1093">
                  <a:extLst>
                    <a:ext uri="{FF2B5EF4-FFF2-40B4-BE49-F238E27FC236}">
                      <a16:creationId xmlns:a16="http://schemas.microsoft.com/office/drawing/2014/main" id="{5C8E90E6-5BDA-A38D-A4BB-3A297D9374B5}"/>
                    </a:ext>
                  </a:extLst>
                </p14:cNvPr>
                <p14:cNvContentPartPr/>
                <p14:nvPr/>
              </p14:nvContentPartPr>
              <p14:xfrm>
                <a:off x="3595355" y="1845842"/>
                <a:ext cx="155160" cy="76680"/>
              </p14:xfrm>
            </p:contentPart>
          </mc:Choice>
          <mc:Fallback xmlns="">
            <p:pic>
              <p:nvPicPr>
                <p:cNvPr id="1094" name="Ink 1093">
                  <a:extLst>
                    <a:ext uri="{FF2B5EF4-FFF2-40B4-BE49-F238E27FC236}">
                      <a16:creationId xmlns:a16="http://schemas.microsoft.com/office/drawing/2014/main" id="{5C8E90E6-5BDA-A38D-A4BB-3A297D9374B5}"/>
                    </a:ext>
                  </a:extLst>
                </p:cNvPr>
                <p:cNvPicPr/>
                <p:nvPr/>
              </p:nvPicPr>
              <p:blipFill>
                <a:blip r:embed="rId6"/>
                <a:stretch>
                  <a:fillRect/>
                </a:stretch>
              </p:blipFill>
              <p:spPr>
                <a:xfrm>
                  <a:off x="3591035" y="1841542"/>
                  <a:ext cx="163800" cy="85280"/>
                </a:xfrm>
                <a:prstGeom prst="rect">
                  <a:avLst/>
                </a:prstGeom>
              </p:spPr>
            </p:pic>
          </mc:Fallback>
        </mc:AlternateContent>
      </p:grpSp>
      <p:sp>
        <p:nvSpPr>
          <p:cNvPr id="1096" name="TextBox 1095">
            <a:extLst>
              <a:ext uri="{FF2B5EF4-FFF2-40B4-BE49-F238E27FC236}">
                <a16:creationId xmlns:a16="http://schemas.microsoft.com/office/drawing/2014/main" id="{2C2A8A07-2901-11BE-1F6D-6D4E2C3A194E}"/>
              </a:ext>
            </a:extLst>
          </p:cNvPr>
          <p:cNvSpPr txBox="1"/>
          <p:nvPr/>
        </p:nvSpPr>
        <p:spPr>
          <a:xfrm>
            <a:off x="2954125" y="1386267"/>
            <a:ext cx="1164101" cy="369332"/>
          </a:xfrm>
          <a:prstGeom prst="rect">
            <a:avLst/>
          </a:prstGeom>
          <a:noFill/>
        </p:spPr>
        <p:txBody>
          <a:bodyPr wrap="none" rtlCol="0">
            <a:spAutoFit/>
          </a:bodyPr>
          <a:lstStyle/>
          <a:p>
            <a:r>
              <a:rPr lang="en-US" sz="1800" dirty="0">
                <a:latin typeface="Raleway" pitchFamily="2" charset="0"/>
              </a:rPr>
              <a:t>(par[u], u)</a:t>
            </a:r>
          </a:p>
        </p:txBody>
      </p:sp>
      <p:grpSp>
        <p:nvGrpSpPr>
          <p:cNvPr id="1099" name="Group 1098">
            <a:extLst>
              <a:ext uri="{FF2B5EF4-FFF2-40B4-BE49-F238E27FC236}">
                <a16:creationId xmlns:a16="http://schemas.microsoft.com/office/drawing/2014/main" id="{E2442F39-0245-60DA-C1CE-B825162FDB3C}"/>
              </a:ext>
            </a:extLst>
          </p:cNvPr>
          <p:cNvGrpSpPr/>
          <p:nvPr/>
        </p:nvGrpSpPr>
        <p:grpSpPr>
          <a:xfrm>
            <a:off x="7583435" y="1886882"/>
            <a:ext cx="278640" cy="450720"/>
            <a:chOff x="7583435" y="1886882"/>
            <a:chExt cx="278640" cy="450720"/>
          </a:xfrm>
        </p:grpSpPr>
        <mc:AlternateContent xmlns:mc="http://schemas.openxmlformats.org/markup-compatibility/2006" xmlns:p14="http://schemas.microsoft.com/office/powerpoint/2010/main">
          <mc:Choice Requires="p14">
            <p:contentPart p14:bwMode="auto" r:id="rId7">
              <p14:nvContentPartPr>
                <p14:cNvPr id="1097" name="Ink 1096">
                  <a:extLst>
                    <a:ext uri="{FF2B5EF4-FFF2-40B4-BE49-F238E27FC236}">
                      <a16:creationId xmlns:a16="http://schemas.microsoft.com/office/drawing/2014/main" id="{D3121C74-31C8-0404-1841-D932A2C61728}"/>
                    </a:ext>
                  </a:extLst>
                </p14:cNvPr>
                <p14:cNvContentPartPr/>
                <p14:nvPr/>
              </p14:nvContentPartPr>
              <p14:xfrm>
                <a:off x="7583435" y="1912802"/>
                <a:ext cx="247680" cy="424800"/>
              </p14:xfrm>
            </p:contentPart>
          </mc:Choice>
          <mc:Fallback xmlns="">
            <p:pic>
              <p:nvPicPr>
                <p:cNvPr id="1097" name="Ink 1096">
                  <a:extLst>
                    <a:ext uri="{FF2B5EF4-FFF2-40B4-BE49-F238E27FC236}">
                      <a16:creationId xmlns:a16="http://schemas.microsoft.com/office/drawing/2014/main" id="{D3121C74-31C8-0404-1841-D932A2C61728}"/>
                    </a:ext>
                  </a:extLst>
                </p:cNvPr>
                <p:cNvPicPr/>
                <p:nvPr/>
              </p:nvPicPr>
              <p:blipFill>
                <a:blip r:embed="rId8"/>
                <a:stretch>
                  <a:fillRect/>
                </a:stretch>
              </p:blipFill>
              <p:spPr>
                <a:xfrm>
                  <a:off x="7579115" y="1908486"/>
                  <a:ext cx="256320" cy="43343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98" name="Ink 1097">
                  <a:extLst>
                    <a:ext uri="{FF2B5EF4-FFF2-40B4-BE49-F238E27FC236}">
                      <a16:creationId xmlns:a16="http://schemas.microsoft.com/office/drawing/2014/main" id="{0C0D537F-5618-26E7-32BD-28BE395DB093}"/>
                    </a:ext>
                  </a:extLst>
                </p14:cNvPr>
                <p14:cNvContentPartPr/>
                <p14:nvPr/>
              </p14:nvContentPartPr>
              <p14:xfrm>
                <a:off x="7748315" y="1886882"/>
                <a:ext cx="113760" cy="60480"/>
              </p14:xfrm>
            </p:contentPart>
          </mc:Choice>
          <mc:Fallback xmlns="">
            <p:pic>
              <p:nvPicPr>
                <p:cNvPr id="1098" name="Ink 1097">
                  <a:extLst>
                    <a:ext uri="{FF2B5EF4-FFF2-40B4-BE49-F238E27FC236}">
                      <a16:creationId xmlns:a16="http://schemas.microsoft.com/office/drawing/2014/main" id="{0C0D537F-5618-26E7-32BD-28BE395DB093}"/>
                    </a:ext>
                  </a:extLst>
                </p:cNvPr>
                <p:cNvPicPr/>
                <p:nvPr/>
              </p:nvPicPr>
              <p:blipFill>
                <a:blip r:embed="rId10"/>
                <a:stretch>
                  <a:fillRect/>
                </a:stretch>
              </p:blipFill>
              <p:spPr>
                <a:xfrm>
                  <a:off x="7744009" y="1882536"/>
                  <a:ext cx="122373" cy="69172"/>
                </a:xfrm>
                <a:prstGeom prst="rect">
                  <a:avLst/>
                </a:prstGeom>
              </p:spPr>
            </p:pic>
          </mc:Fallback>
        </mc:AlternateContent>
      </p:grpSp>
      <p:grpSp>
        <p:nvGrpSpPr>
          <p:cNvPr id="1102" name="Group 1101">
            <a:extLst>
              <a:ext uri="{FF2B5EF4-FFF2-40B4-BE49-F238E27FC236}">
                <a16:creationId xmlns:a16="http://schemas.microsoft.com/office/drawing/2014/main" id="{B73AE3C7-6D69-78CD-9E80-E85E814F4551}"/>
              </a:ext>
            </a:extLst>
          </p:cNvPr>
          <p:cNvGrpSpPr/>
          <p:nvPr/>
        </p:nvGrpSpPr>
        <p:grpSpPr>
          <a:xfrm>
            <a:off x="6432515" y="2145722"/>
            <a:ext cx="429120" cy="625320"/>
            <a:chOff x="6432515" y="2145722"/>
            <a:chExt cx="429120" cy="625320"/>
          </a:xfrm>
        </p:grpSpPr>
        <mc:AlternateContent xmlns:mc="http://schemas.openxmlformats.org/markup-compatibility/2006" xmlns:p14="http://schemas.microsoft.com/office/powerpoint/2010/main">
          <mc:Choice Requires="p14">
            <p:contentPart p14:bwMode="auto" r:id="rId11">
              <p14:nvContentPartPr>
                <p14:cNvPr id="1100" name="Ink 1099">
                  <a:extLst>
                    <a:ext uri="{FF2B5EF4-FFF2-40B4-BE49-F238E27FC236}">
                      <a16:creationId xmlns:a16="http://schemas.microsoft.com/office/drawing/2014/main" id="{01A2EC67-4070-A8E0-9B0F-CD3294BAAD7A}"/>
                    </a:ext>
                  </a:extLst>
                </p14:cNvPr>
                <p14:cNvContentPartPr/>
                <p14:nvPr/>
              </p14:nvContentPartPr>
              <p14:xfrm>
                <a:off x="6446915" y="2162282"/>
                <a:ext cx="414720" cy="608760"/>
              </p14:xfrm>
            </p:contentPart>
          </mc:Choice>
          <mc:Fallback xmlns="">
            <p:pic>
              <p:nvPicPr>
                <p:cNvPr id="1100" name="Ink 1099">
                  <a:extLst>
                    <a:ext uri="{FF2B5EF4-FFF2-40B4-BE49-F238E27FC236}">
                      <a16:creationId xmlns:a16="http://schemas.microsoft.com/office/drawing/2014/main" id="{01A2EC67-4070-A8E0-9B0F-CD3294BAAD7A}"/>
                    </a:ext>
                  </a:extLst>
                </p:cNvPr>
                <p:cNvPicPr/>
                <p:nvPr/>
              </p:nvPicPr>
              <p:blipFill>
                <a:blip r:embed="rId12"/>
                <a:stretch>
                  <a:fillRect/>
                </a:stretch>
              </p:blipFill>
              <p:spPr>
                <a:xfrm>
                  <a:off x="6442591" y="2157962"/>
                  <a:ext cx="423368"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01" name="Ink 1100">
                  <a:extLst>
                    <a:ext uri="{FF2B5EF4-FFF2-40B4-BE49-F238E27FC236}">
                      <a16:creationId xmlns:a16="http://schemas.microsoft.com/office/drawing/2014/main" id="{CF8C42F5-C8C1-63C8-CE95-F4FA36223AD7}"/>
                    </a:ext>
                  </a:extLst>
                </p14:cNvPr>
                <p14:cNvContentPartPr/>
                <p14:nvPr/>
              </p14:nvContentPartPr>
              <p14:xfrm>
                <a:off x="6432515" y="2145722"/>
                <a:ext cx="99000" cy="192240"/>
              </p14:xfrm>
            </p:contentPart>
          </mc:Choice>
          <mc:Fallback xmlns="">
            <p:pic>
              <p:nvPicPr>
                <p:cNvPr id="1101" name="Ink 1100">
                  <a:extLst>
                    <a:ext uri="{FF2B5EF4-FFF2-40B4-BE49-F238E27FC236}">
                      <a16:creationId xmlns:a16="http://schemas.microsoft.com/office/drawing/2014/main" id="{CF8C42F5-C8C1-63C8-CE95-F4FA36223AD7}"/>
                    </a:ext>
                  </a:extLst>
                </p:cNvPr>
                <p:cNvPicPr/>
                <p:nvPr/>
              </p:nvPicPr>
              <p:blipFill>
                <a:blip r:embed="rId14"/>
                <a:stretch>
                  <a:fillRect/>
                </a:stretch>
              </p:blipFill>
              <p:spPr>
                <a:xfrm>
                  <a:off x="6428195" y="2141402"/>
                  <a:ext cx="107640" cy="200880"/>
                </a:xfrm>
                <a:prstGeom prst="rect">
                  <a:avLst/>
                </a:prstGeom>
              </p:spPr>
            </p:pic>
          </mc:Fallback>
        </mc:AlternateContent>
      </p:grpSp>
      <p:sp>
        <p:nvSpPr>
          <p:cNvPr id="1103" name="TextBox 1102">
            <a:extLst>
              <a:ext uri="{FF2B5EF4-FFF2-40B4-BE49-F238E27FC236}">
                <a16:creationId xmlns:a16="http://schemas.microsoft.com/office/drawing/2014/main" id="{A726D804-D02D-A231-7D67-D6C17F493CAC}"/>
              </a:ext>
            </a:extLst>
          </p:cNvPr>
          <p:cNvSpPr txBox="1"/>
          <p:nvPr/>
        </p:nvSpPr>
        <p:spPr>
          <a:xfrm>
            <a:off x="7313466" y="1434080"/>
            <a:ext cx="1234633" cy="369332"/>
          </a:xfrm>
          <a:prstGeom prst="rect">
            <a:avLst/>
          </a:prstGeom>
          <a:noFill/>
        </p:spPr>
        <p:txBody>
          <a:bodyPr wrap="none" rtlCol="0">
            <a:spAutoFit/>
          </a:bodyPr>
          <a:lstStyle/>
          <a:p>
            <a:r>
              <a:rPr lang="en-US" sz="1800" dirty="0">
                <a:latin typeface="Raleway" pitchFamily="2" charset="0"/>
              </a:rPr>
              <a:t>tree edge</a:t>
            </a:r>
          </a:p>
        </p:txBody>
      </p:sp>
      <p:sp>
        <p:nvSpPr>
          <p:cNvPr id="1104" name="TextBox 1103">
            <a:extLst>
              <a:ext uri="{FF2B5EF4-FFF2-40B4-BE49-F238E27FC236}">
                <a16:creationId xmlns:a16="http://schemas.microsoft.com/office/drawing/2014/main" id="{75612201-62D6-5D47-AA78-958B637EC514}"/>
              </a:ext>
            </a:extLst>
          </p:cNvPr>
          <p:cNvSpPr txBox="1"/>
          <p:nvPr/>
        </p:nvSpPr>
        <p:spPr>
          <a:xfrm>
            <a:off x="5662987" y="1675443"/>
            <a:ext cx="1374094" cy="369332"/>
          </a:xfrm>
          <a:prstGeom prst="rect">
            <a:avLst/>
          </a:prstGeom>
          <a:noFill/>
        </p:spPr>
        <p:txBody>
          <a:bodyPr wrap="none" rtlCol="0">
            <a:spAutoFit/>
          </a:bodyPr>
          <a:lstStyle/>
          <a:p>
            <a:r>
              <a:rPr lang="en-US" sz="1800" dirty="0">
                <a:latin typeface="Raleway" pitchFamily="2" charset="0"/>
              </a:rPr>
              <a:t>cross edge</a:t>
            </a:r>
          </a:p>
        </p:txBody>
      </p:sp>
      <p:sp>
        <p:nvSpPr>
          <p:cNvPr id="1105" name="TextBox 1104">
            <a:extLst>
              <a:ext uri="{FF2B5EF4-FFF2-40B4-BE49-F238E27FC236}">
                <a16:creationId xmlns:a16="http://schemas.microsoft.com/office/drawing/2014/main" id="{CE34F549-5E82-287F-9050-3014B630B5BF}"/>
              </a:ext>
            </a:extLst>
          </p:cNvPr>
          <p:cNvSpPr txBox="1"/>
          <p:nvPr/>
        </p:nvSpPr>
        <p:spPr>
          <a:xfrm>
            <a:off x="2032053" y="4306793"/>
            <a:ext cx="4697120" cy="369332"/>
          </a:xfrm>
          <a:prstGeom prst="rect">
            <a:avLst/>
          </a:prstGeom>
          <a:noFill/>
        </p:spPr>
        <p:txBody>
          <a:bodyPr wrap="none" rtlCol="0">
            <a:spAutoFit/>
          </a:bodyPr>
          <a:lstStyle/>
          <a:p>
            <a:r>
              <a:rPr lang="en-US" sz="1800" dirty="0">
                <a:latin typeface="Raleway" pitchFamily="2" charset="0"/>
              </a:rPr>
              <a:t>Why BFS forest doesn’t have back edges?</a:t>
            </a:r>
          </a:p>
        </p:txBody>
      </p:sp>
    </p:spTree>
    <p:extLst>
      <p:ext uri="{BB962C8B-B14F-4D97-AF65-F5344CB8AC3E}">
        <p14:creationId xmlns:p14="http://schemas.microsoft.com/office/powerpoint/2010/main" val="37934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barn(inVertical)">
                                      <p:cBhvr>
                                        <p:cTn id="7" dur="500"/>
                                        <p:tgtEl>
                                          <p:spTgt spid="1096"/>
                                        </p:tgtEl>
                                      </p:cBhvr>
                                    </p:animEffect>
                                  </p:childTnLst>
                                </p:cTn>
                              </p:par>
                              <p:par>
                                <p:cTn id="8" presetID="22" presetClass="entr" presetSubtype="4" fill="hold" nodeType="withEffect">
                                  <p:stCondLst>
                                    <p:cond delay="0"/>
                                  </p:stCondLst>
                                  <p:childTnLst>
                                    <p:set>
                                      <p:cBhvr>
                                        <p:cTn id="9" dur="1" fill="hold">
                                          <p:stCondLst>
                                            <p:cond delay="0"/>
                                          </p:stCondLst>
                                        </p:cTn>
                                        <p:tgtEl>
                                          <p:spTgt spid="1095"/>
                                        </p:tgtEl>
                                        <p:attrNameLst>
                                          <p:attrName>style.visibility</p:attrName>
                                        </p:attrNameLst>
                                      </p:cBhvr>
                                      <p:to>
                                        <p:strVal val="visible"/>
                                      </p:to>
                                    </p:set>
                                    <p:animEffect transition="in" filter="wipe(down)">
                                      <p:cBhvr>
                                        <p:cTn id="10" dur="500"/>
                                        <p:tgtEl>
                                          <p:spTgt spid="109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down)">
                                      <p:cBhvr>
                                        <p:cTn id="15" dur="500"/>
                                        <p:tgtEl>
                                          <p:spTgt spid="6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down)">
                                      <p:cBhvr>
                                        <p:cTn id="18" dur="500"/>
                                        <p:tgtEl>
                                          <p:spTgt spid="54"/>
                                        </p:tgtEl>
                                      </p:cBhvr>
                                    </p:animEffect>
                                  </p:childTnLst>
                                </p:cTn>
                              </p:par>
                              <p:par>
                                <p:cTn id="19" presetID="22" presetClass="entr" presetSubtype="4"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down)">
                                      <p:cBhvr>
                                        <p:cTn id="24" dur="500"/>
                                        <p:tgtEl>
                                          <p:spTgt spid="5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down)">
                                      <p:cBhvr>
                                        <p:cTn id="27" dur="500"/>
                                        <p:tgtEl>
                                          <p:spTgt spid="5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down)">
                                      <p:cBhvr>
                                        <p:cTn id="30" dur="500"/>
                                        <p:tgtEl>
                                          <p:spTgt spid="57"/>
                                        </p:tgtEl>
                                      </p:cBhvr>
                                    </p:animEffect>
                                  </p:childTnLst>
                                </p:cTn>
                              </p:par>
                              <p:par>
                                <p:cTn id="31" presetID="22" presetClass="entr" presetSubtype="4" fill="hold" nodeType="withEffect">
                                  <p:stCondLst>
                                    <p:cond delay="0"/>
                                  </p:stCondLst>
                                  <p:childTnLst>
                                    <p:set>
                                      <p:cBhvr>
                                        <p:cTn id="32" dur="1" fill="hold">
                                          <p:stCondLst>
                                            <p:cond delay="0"/>
                                          </p:stCondLst>
                                        </p:cTn>
                                        <p:tgtEl>
                                          <p:spTgt spid="1089"/>
                                        </p:tgtEl>
                                        <p:attrNameLst>
                                          <p:attrName>style.visibility</p:attrName>
                                        </p:attrNameLst>
                                      </p:cBhvr>
                                      <p:to>
                                        <p:strVal val="visible"/>
                                      </p:to>
                                    </p:set>
                                    <p:animEffect transition="in" filter="wipe(down)">
                                      <p:cBhvr>
                                        <p:cTn id="33" dur="500"/>
                                        <p:tgtEl>
                                          <p:spTgt spid="108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down)">
                                      <p:cBhvr>
                                        <p:cTn id="39" dur="500"/>
                                        <p:tgtEl>
                                          <p:spTgt spid="58"/>
                                        </p:tgtEl>
                                      </p:cBhvr>
                                    </p:animEffect>
                                  </p:childTnLst>
                                </p:cTn>
                              </p:par>
                              <p:par>
                                <p:cTn id="40" presetID="22" presetClass="entr" presetSubtype="4"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down)">
                                      <p:cBhvr>
                                        <p:cTn id="42" dur="500"/>
                                        <p:tgtEl>
                                          <p:spTgt spid="61"/>
                                        </p:tgtEl>
                                      </p:cBhvr>
                                    </p:animEffect>
                                  </p:childTnLst>
                                </p:cTn>
                              </p:par>
                              <p:par>
                                <p:cTn id="43" presetID="22" presetClass="entr" presetSubtype="4" fill="hold" nodeType="withEffect">
                                  <p:stCondLst>
                                    <p:cond delay="0"/>
                                  </p:stCondLst>
                                  <p:childTnLst>
                                    <p:set>
                                      <p:cBhvr>
                                        <p:cTn id="44" dur="1" fill="hold">
                                          <p:stCondLst>
                                            <p:cond delay="0"/>
                                          </p:stCondLst>
                                        </p:cTn>
                                        <p:tgtEl>
                                          <p:spTgt spid="1088"/>
                                        </p:tgtEl>
                                        <p:attrNameLst>
                                          <p:attrName>style.visibility</p:attrName>
                                        </p:attrNameLst>
                                      </p:cBhvr>
                                      <p:to>
                                        <p:strVal val="visible"/>
                                      </p:to>
                                    </p:set>
                                    <p:animEffect transition="in" filter="wipe(down)">
                                      <p:cBhvr>
                                        <p:cTn id="45" dur="500"/>
                                        <p:tgtEl>
                                          <p:spTgt spid="108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092"/>
                                        </p:tgtEl>
                                        <p:attrNameLst>
                                          <p:attrName>style.visibility</p:attrName>
                                        </p:attrNameLst>
                                      </p:cBhvr>
                                      <p:to>
                                        <p:strVal val="visible"/>
                                      </p:to>
                                    </p:set>
                                    <p:animEffect transition="in" filter="barn(inVertical)">
                                      <p:cBhvr>
                                        <p:cTn id="50" dur="500"/>
                                        <p:tgtEl>
                                          <p:spTgt spid="109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wipe(left)">
                                      <p:cBhvr>
                                        <p:cTn id="55" dur="500"/>
                                        <p:tgtEl>
                                          <p:spTgt spid="63"/>
                                        </p:tgtEl>
                                      </p:cBhvr>
                                    </p:animEffect>
                                  </p:childTnLst>
                                </p:cTn>
                              </p:par>
                              <p:par>
                                <p:cTn id="56" presetID="22" presetClass="entr" presetSubtype="8" fill="hold" nodeType="withEffect">
                                  <p:stCondLst>
                                    <p:cond delay="0"/>
                                  </p:stCondLst>
                                  <p:childTnLst>
                                    <p:set>
                                      <p:cBhvr>
                                        <p:cTn id="57" dur="1" fill="hold">
                                          <p:stCondLst>
                                            <p:cond delay="0"/>
                                          </p:stCondLst>
                                        </p:cTn>
                                        <p:tgtEl>
                                          <p:spTgt spid="1090"/>
                                        </p:tgtEl>
                                        <p:attrNameLst>
                                          <p:attrName>style.visibility</p:attrName>
                                        </p:attrNameLst>
                                      </p:cBhvr>
                                      <p:to>
                                        <p:strVal val="visible"/>
                                      </p:to>
                                    </p:set>
                                    <p:animEffect transition="in" filter="wipe(left)">
                                      <p:cBhvr>
                                        <p:cTn id="58" dur="500"/>
                                        <p:tgtEl>
                                          <p:spTgt spid="1090"/>
                                        </p:tgtEl>
                                      </p:cBhvr>
                                    </p:animEffect>
                                  </p:childTnLst>
                                </p:cTn>
                              </p:par>
                              <p:par>
                                <p:cTn id="59" presetID="22" presetClass="entr" presetSubtype="8" fill="hold" nodeType="withEffect">
                                  <p:stCondLst>
                                    <p:cond delay="0"/>
                                  </p:stCondLst>
                                  <p:childTnLst>
                                    <p:set>
                                      <p:cBhvr>
                                        <p:cTn id="60" dur="1" fill="hold">
                                          <p:stCondLst>
                                            <p:cond delay="0"/>
                                          </p:stCondLst>
                                        </p:cTn>
                                        <p:tgtEl>
                                          <p:spTgt spid="1091"/>
                                        </p:tgtEl>
                                        <p:attrNameLst>
                                          <p:attrName>style.visibility</p:attrName>
                                        </p:attrNameLst>
                                      </p:cBhvr>
                                      <p:to>
                                        <p:strVal val="visible"/>
                                      </p:to>
                                    </p:set>
                                    <p:animEffect transition="in" filter="wipe(left)">
                                      <p:cBhvr>
                                        <p:cTn id="61" dur="500"/>
                                        <p:tgtEl>
                                          <p:spTgt spid="1091"/>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1103"/>
                                        </p:tgtEl>
                                        <p:attrNameLst>
                                          <p:attrName>style.visibility</p:attrName>
                                        </p:attrNameLst>
                                      </p:cBhvr>
                                      <p:to>
                                        <p:strVal val="visible"/>
                                      </p:to>
                                    </p:set>
                                    <p:animEffect transition="in" filter="barn(inVertical)">
                                      <p:cBhvr>
                                        <p:cTn id="66" dur="500"/>
                                        <p:tgtEl>
                                          <p:spTgt spid="1103"/>
                                        </p:tgtEl>
                                      </p:cBhvr>
                                    </p:animEffect>
                                  </p:childTnLst>
                                </p:cTn>
                              </p:par>
                              <p:par>
                                <p:cTn id="67" presetID="22" presetClass="entr" presetSubtype="4" fill="hold" nodeType="withEffect">
                                  <p:stCondLst>
                                    <p:cond delay="0"/>
                                  </p:stCondLst>
                                  <p:childTnLst>
                                    <p:set>
                                      <p:cBhvr>
                                        <p:cTn id="68" dur="1" fill="hold">
                                          <p:stCondLst>
                                            <p:cond delay="0"/>
                                          </p:stCondLst>
                                        </p:cTn>
                                        <p:tgtEl>
                                          <p:spTgt spid="1099"/>
                                        </p:tgtEl>
                                        <p:attrNameLst>
                                          <p:attrName>style.visibility</p:attrName>
                                        </p:attrNameLst>
                                      </p:cBhvr>
                                      <p:to>
                                        <p:strVal val="visible"/>
                                      </p:to>
                                    </p:set>
                                    <p:animEffect transition="in" filter="wipe(down)">
                                      <p:cBhvr>
                                        <p:cTn id="69" dur="500"/>
                                        <p:tgtEl>
                                          <p:spTgt spid="1099"/>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1104"/>
                                        </p:tgtEl>
                                        <p:attrNameLst>
                                          <p:attrName>style.visibility</p:attrName>
                                        </p:attrNameLst>
                                      </p:cBhvr>
                                      <p:to>
                                        <p:strVal val="visible"/>
                                      </p:to>
                                    </p:set>
                                    <p:animEffect transition="in" filter="barn(inVertical)">
                                      <p:cBhvr>
                                        <p:cTn id="74" dur="500"/>
                                        <p:tgtEl>
                                          <p:spTgt spid="1104"/>
                                        </p:tgtEl>
                                      </p:cBhvr>
                                    </p:animEffect>
                                  </p:childTnLst>
                                </p:cTn>
                              </p:par>
                              <p:par>
                                <p:cTn id="75" presetID="22" presetClass="entr" presetSubtype="4" fill="hold" nodeType="withEffect">
                                  <p:stCondLst>
                                    <p:cond delay="0"/>
                                  </p:stCondLst>
                                  <p:childTnLst>
                                    <p:set>
                                      <p:cBhvr>
                                        <p:cTn id="76" dur="1" fill="hold">
                                          <p:stCondLst>
                                            <p:cond delay="0"/>
                                          </p:stCondLst>
                                        </p:cTn>
                                        <p:tgtEl>
                                          <p:spTgt spid="1102"/>
                                        </p:tgtEl>
                                        <p:attrNameLst>
                                          <p:attrName>style.visibility</p:attrName>
                                        </p:attrNameLst>
                                      </p:cBhvr>
                                      <p:to>
                                        <p:strVal val="visible"/>
                                      </p:to>
                                    </p:set>
                                    <p:animEffect transition="in" filter="wipe(down)">
                                      <p:cBhvr>
                                        <p:cTn id="77" dur="500"/>
                                        <p:tgtEl>
                                          <p:spTgt spid="1102"/>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105">
                                            <p:txEl>
                                              <p:pRg st="0" end="0"/>
                                            </p:txEl>
                                          </p:spTgt>
                                        </p:tgtEl>
                                        <p:attrNameLst>
                                          <p:attrName>style.visibility</p:attrName>
                                        </p:attrNameLst>
                                      </p:cBhvr>
                                      <p:to>
                                        <p:strVal val="visible"/>
                                      </p:to>
                                    </p:set>
                                    <p:animEffect transition="in" filter="fade">
                                      <p:cBhvr>
                                        <p:cTn id="82" dur="1000"/>
                                        <p:tgtEl>
                                          <p:spTgt spid="1105">
                                            <p:txEl>
                                              <p:pRg st="0" end="0"/>
                                            </p:txEl>
                                          </p:spTgt>
                                        </p:tgtEl>
                                      </p:cBhvr>
                                    </p:animEffect>
                                    <p:anim calcmode="lin" valueType="num">
                                      <p:cBhvr>
                                        <p:cTn id="83" dur="1000" fill="hold"/>
                                        <p:tgtEl>
                                          <p:spTgt spid="1105">
                                            <p:txEl>
                                              <p:pRg st="0" end="0"/>
                                            </p:txEl>
                                          </p:spTgt>
                                        </p:tgtEl>
                                        <p:attrNameLst>
                                          <p:attrName>ppt_x</p:attrName>
                                        </p:attrNameLst>
                                      </p:cBhvr>
                                      <p:tavLst>
                                        <p:tav tm="0">
                                          <p:val>
                                            <p:strVal val="#ppt_x"/>
                                          </p:val>
                                        </p:tav>
                                        <p:tav tm="100000">
                                          <p:val>
                                            <p:strVal val="#ppt_x"/>
                                          </p:val>
                                        </p:tav>
                                      </p:tavLst>
                                    </p:anim>
                                    <p:anim calcmode="lin" valueType="num">
                                      <p:cBhvr>
                                        <p:cTn id="84" dur="1000" fill="hold"/>
                                        <p:tgtEl>
                                          <p:spTgt spid="110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P spid="1092" grpId="0"/>
      <p:bldP spid="1096" grpId="0"/>
      <p:bldP spid="1103" grpId="0"/>
      <p:bldP spid="110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54"/>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DFS vs BFS</a:t>
            </a:r>
            <a:endParaRPr/>
          </a:p>
        </p:txBody>
      </p:sp>
      <mc:AlternateContent xmlns:mc="http://schemas.openxmlformats.org/markup-compatibility/2006" xmlns:a14="http://schemas.microsoft.com/office/drawing/2010/main">
        <mc:Choice Requires="a14">
          <p:graphicFrame>
            <p:nvGraphicFramePr>
              <p:cNvPr id="2254" name="Google Shape;2254;p54"/>
              <p:cNvGraphicFramePr/>
              <p:nvPr>
                <p:extLst>
                  <p:ext uri="{D42A27DB-BD31-4B8C-83A1-F6EECF244321}">
                    <p14:modId xmlns:p14="http://schemas.microsoft.com/office/powerpoint/2010/main" val="2003351475"/>
                  </p:ext>
                </p:extLst>
              </p:nvPr>
            </p:nvGraphicFramePr>
            <p:xfrm>
              <a:off x="878587" y="1497342"/>
              <a:ext cx="7386825" cy="2890751"/>
            </p:xfrm>
            <a:graphic>
              <a:graphicData uri="http://schemas.openxmlformats.org/drawingml/2006/table">
                <a:tbl>
                  <a:tblPr>
                    <a:noFill/>
                    <a:tableStyleId>{98E1DCD4-6338-4EA8-9A24-AE6B7FA22AD9}</a:tableStyleId>
                  </a:tblPr>
                  <a:tblGrid>
                    <a:gridCol w="1912399">
                      <a:extLst>
                        <a:ext uri="{9D8B030D-6E8A-4147-A177-3AD203B41FA5}">
                          <a16:colId xmlns:a16="http://schemas.microsoft.com/office/drawing/2014/main" val="20000"/>
                        </a:ext>
                      </a:extLst>
                    </a:gridCol>
                    <a:gridCol w="2829351">
                      <a:extLst>
                        <a:ext uri="{9D8B030D-6E8A-4147-A177-3AD203B41FA5}">
                          <a16:colId xmlns:a16="http://schemas.microsoft.com/office/drawing/2014/main" val="20001"/>
                        </a:ext>
                      </a:extLst>
                    </a:gridCol>
                    <a:gridCol w="2645075">
                      <a:extLst>
                        <a:ext uri="{9D8B030D-6E8A-4147-A177-3AD203B41FA5}">
                          <a16:colId xmlns:a16="http://schemas.microsoft.com/office/drawing/2014/main" val="20002"/>
                        </a:ext>
                      </a:extLst>
                    </a:gridCol>
                  </a:tblGrid>
                  <a:tr h="558341">
                    <a:tc>
                      <a:txBody>
                        <a:bodyPr/>
                        <a:lstStyle/>
                        <a:p>
                          <a:pPr marL="0" lvl="0" indent="0" algn="ctr" rtl="0">
                            <a:spcBef>
                              <a:spcPts val="0"/>
                            </a:spcBef>
                            <a:spcAft>
                              <a:spcPts val="0"/>
                            </a:spcAft>
                            <a:buNone/>
                          </a:pP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DFS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BFS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Data Structure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S</a:t>
                          </a:r>
                          <a:r>
                            <a:rPr lang="en" dirty="0">
                              <a:solidFill>
                                <a:schemeClr val="dk1"/>
                              </a:solidFill>
                              <a:latin typeface="DM Sans"/>
                              <a:ea typeface="DM Sans"/>
                              <a:cs typeface="DM Sans"/>
                              <a:sym typeface="DM Sans"/>
                            </a:rPr>
                            <a:t>tack</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queue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Number of vertex ordering</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2 (in and out)</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1 (in)</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Complexity for adjacency matrix</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 i="1" dirty="0" smtClean="0">
                                    <a:solidFill>
                                      <a:schemeClr val="dk1"/>
                                    </a:solidFill>
                                    <a:latin typeface="Cambria Math" panose="02040503050406030204" pitchFamily="18" charset="0"/>
                                    <a:ea typeface="DM Sans"/>
                                    <a:cs typeface="DM Sans"/>
                                    <a:sym typeface="DM Sans"/>
                                  </a:rPr>
                                  <m:t>𝑂</m:t>
                                </m:r>
                                <m:d>
                                  <m:dPr>
                                    <m:ctrlPr>
                                      <a:rPr lang="en" i="1" dirty="0" smtClean="0">
                                        <a:solidFill>
                                          <a:schemeClr val="dk1"/>
                                        </a:solidFill>
                                        <a:latin typeface="Cambria Math" panose="02040503050406030204" pitchFamily="18" charset="0"/>
                                        <a:ea typeface="DM Sans"/>
                                        <a:cs typeface="DM Sans"/>
                                        <a:sym typeface="DM Sans"/>
                                      </a:rPr>
                                    </m:ctrlPr>
                                  </m:dPr>
                                  <m:e>
                                    <m:sSup>
                                      <m:sSupPr>
                                        <m:ctrlPr>
                                          <a:rPr lang="en" i="1" dirty="0" smtClean="0">
                                            <a:solidFill>
                                              <a:schemeClr val="dk1"/>
                                            </a:solidFill>
                                            <a:latin typeface="Cambria Math" panose="02040503050406030204" pitchFamily="18" charset="0"/>
                                            <a:ea typeface="DM Sans"/>
                                            <a:cs typeface="DM Sans"/>
                                            <a:sym typeface="DM Sans"/>
                                          </a:rPr>
                                        </m:ctrlPr>
                                      </m:sSupPr>
                                      <m:e>
                                        <m:d>
                                          <m:dPr>
                                            <m:begChr m:val="|"/>
                                            <m:endChr m:val="|"/>
                                            <m:ctrlPr>
                                              <a:rPr lang="en" i="1" dirty="0" smtClean="0">
                                                <a:solidFill>
                                                  <a:schemeClr val="dk1"/>
                                                </a:solidFill>
                                                <a:latin typeface="Cambria Math" panose="02040503050406030204" pitchFamily="18" charset="0"/>
                                                <a:ea typeface="DM Sans"/>
                                                <a:cs typeface="DM Sans"/>
                                                <a:sym typeface="DM Sans"/>
                                              </a:rPr>
                                            </m:ctrlPr>
                                          </m:dPr>
                                          <m:e>
                                            <m:r>
                                              <a:rPr lang="en" i="1" dirty="0" smtClean="0">
                                                <a:solidFill>
                                                  <a:schemeClr val="dk1"/>
                                                </a:solidFill>
                                                <a:latin typeface="Cambria Math" panose="02040503050406030204" pitchFamily="18" charset="0"/>
                                                <a:ea typeface="DM Sans"/>
                                                <a:cs typeface="DM Sans"/>
                                                <a:sym typeface="DM Sans"/>
                                              </a:rPr>
                                              <m:t>𝑉</m:t>
                                            </m:r>
                                          </m:e>
                                        </m:d>
                                      </m:e>
                                      <m:sup>
                                        <m:r>
                                          <a:rPr lang="en" i="1" dirty="0" smtClean="0">
                                            <a:solidFill>
                                              <a:schemeClr val="dk1"/>
                                            </a:solidFill>
                                            <a:latin typeface="Cambria Math" panose="02040503050406030204" pitchFamily="18" charset="0"/>
                                            <a:ea typeface="DM Sans"/>
                                            <a:cs typeface="DM Sans"/>
                                            <a:sym typeface="DM Sans"/>
                                          </a:rPr>
                                          <m:t>2</m:t>
                                        </m:r>
                                      </m:sup>
                                    </m:sSup>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 i="1" dirty="0" smtClean="0">
                                    <a:solidFill>
                                      <a:schemeClr val="dk1"/>
                                    </a:solidFill>
                                    <a:latin typeface="Cambria Math" panose="02040503050406030204" pitchFamily="18" charset="0"/>
                                    <a:ea typeface="DM Sans"/>
                                    <a:cs typeface="DM Sans"/>
                                    <a:sym typeface="DM Sans"/>
                                  </a:rPr>
                                  <m:t>𝑂</m:t>
                                </m:r>
                                <m:d>
                                  <m:dPr>
                                    <m:ctrlPr>
                                      <a:rPr lang="en" i="1" dirty="0" smtClean="0">
                                        <a:solidFill>
                                          <a:schemeClr val="dk1"/>
                                        </a:solidFill>
                                        <a:latin typeface="Cambria Math" panose="02040503050406030204" pitchFamily="18" charset="0"/>
                                        <a:ea typeface="DM Sans"/>
                                        <a:cs typeface="DM Sans"/>
                                        <a:sym typeface="DM Sans"/>
                                      </a:rPr>
                                    </m:ctrlPr>
                                  </m:dPr>
                                  <m:e>
                                    <m:sSup>
                                      <m:sSupPr>
                                        <m:ctrlPr>
                                          <a:rPr lang="en" i="1" dirty="0" smtClean="0">
                                            <a:solidFill>
                                              <a:schemeClr val="dk1"/>
                                            </a:solidFill>
                                            <a:latin typeface="Cambria Math" panose="02040503050406030204" pitchFamily="18" charset="0"/>
                                            <a:ea typeface="DM Sans"/>
                                            <a:cs typeface="DM Sans"/>
                                            <a:sym typeface="DM Sans"/>
                                          </a:rPr>
                                        </m:ctrlPr>
                                      </m:sSupPr>
                                      <m:e>
                                        <m:d>
                                          <m:dPr>
                                            <m:begChr m:val="|"/>
                                            <m:endChr m:val="|"/>
                                            <m:ctrlPr>
                                              <a:rPr lang="en" i="1" dirty="0" smtClean="0">
                                                <a:solidFill>
                                                  <a:schemeClr val="dk1"/>
                                                </a:solidFill>
                                                <a:latin typeface="Cambria Math" panose="02040503050406030204" pitchFamily="18" charset="0"/>
                                                <a:ea typeface="DM Sans"/>
                                                <a:cs typeface="DM Sans"/>
                                                <a:sym typeface="DM Sans"/>
                                              </a:rPr>
                                            </m:ctrlPr>
                                          </m:dPr>
                                          <m:e>
                                            <m:r>
                                              <a:rPr lang="en" i="1" dirty="0" smtClean="0">
                                                <a:solidFill>
                                                  <a:schemeClr val="dk1"/>
                                                </a:solidFill>
                                                <a:latin typeface="Cambria Math" panose="02040503050406030204" pitchFamily="18" charset="0"/>
                                                <a:ea typeface="DM Sans"/>
                                                <a:cs typeface="DM Sans"/>
                                                <a:sym typeface="DM Sans"/>
                                              </a:rPr>
                                              <m:t>𝑉</m:t>
                                            </m:r>
                                          </m:e>
                                        </m:d>
                                      </m:e>
                                      <m:sup>
                                        <m:r>
                                          <a:rPr lang="en" i="1" dirty="0" smtClean="0">
                                            <a:solidFill>
                                              <a:schemeClr val="dk1"/>
                                            </a:solidFill>
                                            <a:latin typeface="Cambria Math" panose="02040503050406030204" pitchFamily="18" charset="0"/>
                                            <a:ea typeface="DM Sans"/>
                                            <a:cs typeface="DM Sans"/>
                                            <a:sym typeface="DM Sans"/>
                                          </a:rPr>
                                          <m:t>2</m:t>
                                        </m:r>
                                      </m:sup>
                                    </m:sSup>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3700">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Complexity for adjacency lists</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i="1" dirty="0" smtClean="0">
                                    <a:solidFill>
                                      <a:schemeClr val="dk1"/>
                                    </a:solidFill>
                                    <a:latin typeface="Cambria Math" panose="02040503050406030204" pitchFamily="18" charset="0"/>
                                    <a:ea typeface="DM Sans"/>
                                    <a:cs typeface="DM Sans"/>
                                    <a:sym typeface="DM Sans"/>
                                  </a:rPr>
                                  <m:t>𝑂</m:t>
                                </m:r>
                                <m:d>
                                  <m:dPr>
                                    <m:ctrlPr>
                                      <a:rPr lang="en-US" i="1" dirty="0" smtClean="0">
                                        <a:solidFill>
                                          <a:schemeClr val="dk1"/>
                                        </a:solidFill>
                                        <a:latin typeface="Cambria Math" panose="02040503050406030204" pitchFamily="18" charset="0"/>
                                        <a:ea typeface="DM Sans"/>
                                        <a:cs typeface="DM Sans"/>
                                        <a:sym typeface="DM Sans"/>
                                      </a:rPr>
                                    </m:ctrlPr>
                                  </m:dPr>
                                  <m:e>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𝑉</m:t>
                                        </m:r>
                                      </m:e>
                                    </m:d>
                                    <m:r>
                                      <a:rPr lang="en-US" i="1" dirty="0" smtClean="0">
                                        <a:solidFill>
                                          <a:schemeClr val="dk1"/>
                                        </a:solidFill>
                                        <a:latin typeface="Cambria Math" panose="02040503050406030204" pitchFamily="18" charset="0"/>
                                        <a:ea typeface="DM Sans"/>
                                        <a:cs typeface="DM Sans"/>
                                        <a:sym typeface="DM Sans"/>
                                      </a:rPr>
                                      <m:t>+ </m:t>
                                    </m:r>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𝐸</m:t>
                                        </m:r>
                                      </m:e>
                                    </m:d>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i="1" dirty="0" smtClean="0">
                                    <a:solidFill>
                                      <a:schemeClr val="dk1"/>
                                    </a:solidFill>
                                    <a:latin typeface="Cambria Math" panose="02040503050406030204" pitchFamily="18" charset="0"/>
                                    <a:ea typeface="DM Sans"/>
                                    <a:cs typeface="DM Sans"/>
                                    <a:sym typeface="DM Sans"/>
                                  </a:rPr>
                                  <m:t>𝑂</m:t>
                                </m:r>
                                <m:d>
                                  <m:dPr>
                                    <m:ctrlPr>
                                      <a:rPr lang="en-US" i="1" dirty="0" smtClean="0">
                                        <a:solidFill>
                                          <a:schemeClr val="dk1"/>
                                        </a:solidFill>
                                        <a:latin typeface="Cambria Math" panose="02040503050406030204" pitchFamily="18" charset="0"/>
                                        <a:ea typeface="DM Sans"/>
                                        <a:cs typeface="DM Sans"/>
                                        <a:sym typeface="DM Sans"/>
                                      </a:rPr>
                                    </m:ctrlPr>
                                  </m:dPr>
                                  <m:e>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𝑉</m:t>
                                        </m:r>
                                      </m:e>
                                    </m:d>
                                    <m:r>
                                      <a:rPr lang="en-US" i="1" dirty="0" smtClean="0">
                                        <a:solidFill>
                                          <a:schemeClr val="dk1"/>
                                        </a:solidFill>
                                        <a:latin typeface="Cambria Math" panose="02040503050406030204" pitchFamily="18" charset="0"/>
                                        <a:ea typeface="DM Sans"/>
                                        <a:cs typeface="DM Sans"/>
                                        <a:sym typeface="DM Sans"/>
                                      </a:rPr>
                                      <m:t>+ </m:t>
                                    </m:r>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𝐸</m:t>
                                        </m:r>
                                      </m:e>
                                    </m:d>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412743495"/>
                      </a:ext>
                    </a:extLst>
                  </a:tr>
                </a:tbl>
              </a:graphicData>
            </a:graphic>
          </p:graphicFrame>
        </mc:Choice>
        <mc:Fallback xmlns="">
          <p:graphicFrame>
            <p:nvGraphicFramePr>
              <p:cNvPr id="2254" name="Google Shape;2254;p54"/>
              <p:cNvGraphicFramePr/>
              <p:nvPr>
                <p:extLst>
                  <p:ext uri="{D42A27DB-BD31-4B8C-83A1-F6EECF244321}">
                    <p14:modId xmlns:p14="http://schemas.microsoft.com/office/powerpoint/2010/main" val="2003351475"/>
                  </p:ext>
                </p:extLst>
              </p:nvPr>
            </p:nvGraphicFramePr>
            <p:xfrm>
              <a:off x="878587" y="1497342"/>
              <a:ext cx="7386825" cy="2890751"/>
            </p:xfrm>
            <a:graphic>
              <a:graphicData uri="http://schemas.openxmlformats.org/drawingml/2006/table">
                <a:tbl>
                  <a:tblPr>
                    <a:noFill/>
                    <a:tableStyleId>{98E1DCD4-6338-4EA8-9A24-AE6B7FA22AD9}</a:tableStyleId>
                  </a:tblPr>
                  <a:tblGrid>
                    <a:gridCol w="1912399">
                      <a:extLst>
                        <a:ext uri="{9D8B030D-6E8A-4147-A177-3AD203B41FA5}">
                          <a16:colId xmlns:a16="http://schemas.microsoft.com/office/drawing/2014/main" val="20000"/>
                        </a:ext>
                      </a:extLst>
                    </a:gridCol>
                    <a:gridCol w="2829351">
                      <a:extLst>
                        <a:ext uri="{9D8B030D-6E8A-4147-A177-3AD203B41FA5}">
                          <a16:colId xmlns:a16="http://schemas.microsoft.com/office/drawing/2014/main" val="20001"/>
                        </a:ext>
                      </a:extLst>
                    </a:gridCol>
                    <a:gridCol w="2645075">
                      <a:extLst>
                        <a:ext uri="{9D8B030D-6E8A-4147-A177-3AD203B41FA5}">
                          <a16:colId xmlns:a16="http://schemas.microsoft.com/office/drawing/2014/main" val="20002"/>
                        </a:ext>
                      </a:extLst>
                    </a:gridCol>
                  </a:tblGrid>
                  <a:tr h="558341">
                    <a:tc>
                      <a:txBody>
                        <a:bodyPr/>
                        <a:lstStyle/>
                        <a:p>
                          <a:pPr marL="0" lvl="0" indent="0" algn="ctr" rtl="0">
                            <a:spcBef>
                              <a:spcPts val="0"/>
                            </a:spcBef>
                            <a:spcAft>
                              <a:spcPts val="0"/>
                            </a:spcAft>
                            <a:buNone/>
                          </a:pP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DFS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BFS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Data Structure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S</a:t>
                          </a:r>
                          <a:r>
                            <a:rPr lang="en" dirty="0">
                              <a:solidFill>
                                <a:schemeClr val="dk1"/>
                              </a:solidFill>
                              <a:latin typeface="DM Sans"/>
                              <a:ea typeface="DM Sans"/>
                              <a:cs typeface="DM Sans"/>
                              <a:sym typeface="DM Sans"/>
                            </a:rPr>
                            <a:t>tack</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queue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957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Number of vertex ordering</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2 (in and out)</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1 (in)</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957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Complexity for adjacency matrix</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endParaRPr lang="en-US"/>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blipFill>
                          <a:blip r:embed="rId3"/>
                          <a:stretch>
                            <a:fillRect l="-67888" t="-276000" r="-93966" b="-103000"/>
                          </a:stretch>
                        </a:blipFill>
                      </a:tcPr>
                    </a:tc>
                    <a:tc>
                      <a:txBody>
                        <a:bodyPr/>
                        <a:lstStyle/>
                        <a:p>
                          <a:endParaRPr lang="en-US"/>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blipFill>
                          <a:blip r:embed="rId3"/>
                          <a:stretch>
                            <a:fillRect l="-179493" t="-276000" r="-461" b="-103000"/>
                          </a:stretch>
                        </a:blipFill>
                      </a:tcPr>
                    </a:tc>
                    <a:extLst>
                      <a:ext uri="{0D108BD9-81ED-4DB2-BD59-A6C34878D82A}">
                        <a16:rowId xmlns:a16="http://schemas.microsoft.com/office/drawing/2014/main" val="10004"/>
                      </a:ext>
                    </a:extLst>
                  </a:tr>
                  <a:tr h="609570">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Complexity for adjacency lists</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endParaRPr lang="en-US"/>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blipFill>
                          <a:blip r:embed="rId3"/>
                          <a:stretch>
                            <a:fillRect l="-67888" t="-376000" r="-93966" b="-3000"/>
                          </a:stretch>
                        </a:blipFill>
                      </a:tcPr>
                    </a:tc>
                    <a:tc>
                      <a:txBody>
                        <a:bodyPr/>
                        <a:lstStyle/>
                        <a:p>
                          <a:endParaRPr lang="en-US"/>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blipFill>
                          <a:blip r:embed="rId3"/>
                          <a:stretch>
                            <a:fillRect l="-179493" t="-376000" r="-461" b="-3000"/>
                          </a:stretch>
                        </a:blipFill>
                      </a:tcPr>
                    </a:tc>
                    <a:extLst>
                      <a:ext uri="{0D108BD9-81ED-4DB2-BD59-A6C34878D82A}">
                        <a16:rowId xmlns:a16="http://schemas.microsoft.com/office/drawing/2014/main" val="2412743495"/>
                      </a:ext>
                    </a:extLst>
                  </a:tr>
                </a:tbl>
              </a:graphicData>
            </a:graphic>
          </p:graphicFrame>
        </mc:Fallback>
      </mc:AlternateContent>
      <p:grpSp>
        <p:nvGrpSpPr>
          <p:cNvPr id="2256" name="Google Shape;2256;p54"/>
          <p:cNvGrpSpPr/>
          <p:nvPr/>
        </p:nvGrpSpPr>
        <p:grpSpPr>
          <a:xfrm>
            <a:off x="712005" y="384639"/>
            <a:ext cx="569922" cy="557039"/>
            <a:chOff x="712005" y="384639"/>
            <a:chExt cx="569922" cy="557039"/>
          </a:xfrm>
        </p:grpSpPr>
        <p:grpSp>
          <p:nvGrpSpPr>
            <p:cNvPr id="2257" name="Google Shape;2257;p54"/>
            <p:cNvGrpSpPr/>
            <p:nvPr/>
          </p:nvGrpSpPr>
          <p:grpSpPr>
            <a:xfrm>
              <a:off x="712005" y="384639"/>
              <a:ext cx="497703" cy="483698"/>
              <a:chOff x="794331" y="401591"/>
              <a:chExt cx="516235" cy="501709"/>
            </a:xfrm>
          </p:grpSpPr>
          <p:sp>
            <p:nvSpPr>
              <p:cNvPr id="2258" name="Google Shape;2258;p54"/>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54"/>
            <p:cNvGrpSpPr/>
            <p:nvPr/>
          </p:nvGrpSpPr>
          <p:grpSpPr>
            <a:xfrm>
              <a:off x="1057682" y="538173"/>
              <a:ext cx="224245" cy="403505"/>
              <a:chOff x="8063823" y="2506947"/>
              <a:chExt cx="198009" cy="356296"/>
            </a:xfrm>
          </p:grpSpPr>
          <p:sp>
            <p:nvSpPr>
              <p:cNvPr id="2264" name="Google Shape;2264;p54"/>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54"/>
          <p:cNvGrpSpPr/>
          <p:nvPr/>
        </p:nvGrpSpPr>
        <p:grpSpPr>
          <a:xfrm>
            <a:off x="7892096" y="420801"/>
            <a:ext cx="884879" cy="593594"/>
            <a:chOff x="7547121" y="4126026"/>
            <a:chExt cx="884879" cy="593594"/>
          </a:xfrm>
        </p:grpSpPr>
        <p:grpSp>
          <p:nvGrpSpPr>
            <p:cNvPr id="2273" name="Google Shape;2273;p54"/>
            <p:cNvGrpSpPr/>
            <p:nvPr/>
          </p:nvGrpSpPr>
          <p:grpSpPr>
            <a:xfrm>
              <a:off x="7547121" y="4126026"/>
              <a:ext cx="807768" cy="501969"/>
              <a:chOff x="7868946" y="4011726"/>
              <a:chExt cx="807768" cy="501969"/>
            </a:xfrm>
          </p:grpSpPr>
          <p:sp>
            <p:nvSpPr>
              <p:cNvPr id="2274" name="Google Shape;2274;p54"/>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54"/>
            <p:cNvGrpSpPr/>
            <p:nvPr/>
          </p:nvGrpSpPr>
          <p:grpSpPr>
            <a:xfrm>
              <a:off x="7623321" y="4217651"/>
              <a:ext cx="808679" cy="501969"/>
              <a:chOff x="6592596" y="2373026"/>
              <a:chExt cx="808679" cy="501969"/>
            </a:xfrm>
          </p:grpSpPr>
          <p:sp>
            <p:nvSpPr>
              <p:cNvPr id="2279" name="Google Shape;2279;p54"/>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3" name="Google Shape;2283;p54"/>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670"/>
        <p:cNvGrpSpPr/>
        <p:nvPr/>
      </p:nvGrpSpPr>
      <p:grpSpPr>
        <a:xfrm>
          <a:off x="0" y="0"/>
          <a:ext cx="0" cy="0"/>
          <a:chOff x="0" y="0"/>
          <a:chExt cx="0" cy="0"/>
        </a:xfrm>
      </p:grpSpPr>
      <p:graphicFrame>
        <p:nvGraphicFramePr>
          <p:cNvPr id="3671" name="Google Shape;3671;p71"/>
          <p:cNvGraphicFramePr/>
          <p:nvPr>
            <p:extLst>
              <p:ext uri="{D42A27DB-BD31-4B8C-83A1-F6EECF244321}">
                <p14:modId xmlns:p14="http://schemas.microsoft.com/office/powerpoint/2010/main" val="3030970358"/>
              </p:ext>
            </p:extLst>
          </p:nvPr>
        </p:nvGraphicFramePr>
        <p:xfrm>
          <a:off x="1368106" y="1502820"/>
          <a:ext cx="6548017" cy="2351955"/>
        </p:xfrm>
        <a:graphic>
          <a:graphicData uri="http://schemas.openxmlformats.org/drawingml/2006/table">
            <a:tbl>
              <a:tblPr>
                <a:noFill/>
                <a:tableStyleId>{98E1DCD4-6338-4EA8-9A24-AE6B7FA22AD9}</a:tableStyleId>
              </a:tblPr>
              <a:tblGrid>
                <a:gridCol w="3829536">
                  <a:extLst>
                    <a:ext uri="{9D8B030D-6E8A-4147-A177-3AD203B41FA5}">
                      <a16:colId xmlns:a16="http://schemas.microsoft.com/office/drawing/2014/main" val="20000"/>
                    </a:ext>
                  </a:extLst>
                </a:gridCol>
                <a:gridCol w="1354412">
                  <a:extLst>
                    <a:ext uri="{9D8B030D-6E8A-4147-A177-3AD203B41FA5}">
                      <a16:colId xmlns:a16="http://schemas.microsoft.com/office/drawing/2014/main" val="20001"/>
                    </a:ext>
                  </a:extLst>
                </a:gridCol>
                <a:gridCol w="1364069">
                  <a:extLst>
                    <a:ext uri="{9D8B030D-6E8A-4147-A177-3AD203B41FA5}">
                      <a16:colId xmlns:a16="http://schemas.microsoft.com/office/drawing/2014/main" val="20002"/>
                    </a:ext>
                  </a:extLst>
                </a:gridCol>
              </a:tblGrid>
              <a:tr h="523275">
                <a:tc>
                  <a:txBody>
                    <a:bodyPr/>
                    <a:lstStyle/>
                    <a:p>
                      <a:pPr marL="0" lvl="0" indent="0" algn="ctr" rtl="0">
                        <a:spcBef>
                          <a:spcPts val="0"/>
                        </a:spcBef>
                        <a:spcAft>
                          <a:spcPts val="0"/>
                        </a:spcAft>
                        <a:buNone/>
                      </a:pP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DFS</a:t>
                      </a: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BFS</a:t>
                      </a: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5168">
                <a:tc>
                  <a:txBody>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Connectivity and acyclicity</a:t>
                      </a:r>
                      <a:endParaRPr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90178">
                <a:tc>
                  <a:txBody>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Checking if a graph is bipartite</a:t>
                      </a:r>
                      <a:endParaRPr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800" dirty="0">
                          <a:solidFill>
                            <a:schemeClr val="dk1"/>
                          </a:solidFill>
                          <a:latin typeface="Raleway"/>
                          <a:ea typeface="Raleway"/>
                          <a:cs typeface="Raleway"/>
                          <a:sym typeface="Raleway"/>
                        </a:rPr>
                        <a:t>Articulation Points and </a:t>
                      </a:r>
                      <a:r>
                        <a:rPr lang="en-US" sz="1800" dirty="0" err="1">
                          <a:solidFill>
                            <a:schemeClr val="dk1"/>
                          </a:solidFill>
                          <a:latin typeface="Raleway"/>
                          <a:ea typeface="Raleway"/>
                          <a:cs typeface="Raleway"/>
                          <a:sym typeface="Raleway"/>
                        </a:rPr>
                        <a:t>Brigdes</a:t>
                      </a:r>
                      <a:endParaRPr lang="en-US"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Finding fewest edges path</a:t>
                      </a:r>
                      <a:endParaRPr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672" name="Google Shape;3672;p71"/>
          <p:cNvSpPr txBox="1">
            <a:spLocks noGrp="1"/>
          </p:cNvSpPr>
          <p:nvPr>
            <p:ph type="title"/>
          </p:nvPr>
        </p:nvSpPr>
        <p:spPr>
          <a:xfrm>
            <a:off x="1484266" y="508637"/>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a:t>
            </a:r>
            <a:endParaRPr dirty="0"/>
          </a:p>
        </p:txBody>
      </p:sp>
      <p:grpSp>
        <p:nvGrpSpPr>
          <p:cNvPr id="3675" name="Google Shape;3675;p71"/>
          <p:cNvGrpSpPr/>
          <p:nvPr/>
        </p:nvGrpSpPr>
        <p:grpSpPr>
          <a:xfrm>
            <a:off x="711972" y="4212982"/>
            <a:ext cx="942097" cy="525918"/>
            <a:chOff x="7691796" y="3983370"/>
            <a:chExt cx="1114116" cy="621946"/>
          </a:xfrm>
        </p:grpSpPr>
        <p:grpSp>
          <p:nvGrpSpPr>
            <p:cNvPr id="3676" name="Google Shape;3676;p71"/>
            <p:cNvGrpSpPr/>
            <p:nvPr/>
          </p:nvGrpSpPr>
          <p:grpSpPr>
            <a:xfrm>
              <a:off x="7691796" y="3983370"/>
              <a:ext cx="919147" cy="621946"/>
              <a:chOff x="881421" y="586095"/>
              <a:chExt cx="919147" cy="621946"/>
            </a:xfrm>
          </p:grpSpPr>
          <p:grpSp>
            <p:nvGrpSpPr>
              <p:cNvPr id="3677" name="Google Shape;3677;p71"/>
              <p:cNvGrpSpPr/>
              <p:nvPr/>
            </p:nvGrpSpPr>
            <p:grpSpPr>
              <a:xfrm>
                <a:off x="881421" y="586095"/>
                <a:ext cx="919147" cy="621946"/>
                <a:chOff x="1023977" y="757514"/>
                <a:chExt cx="1105010" cy="747711"/>
              </a:xfrm>
            </p:grpSpPr>
            <p:grpSp>
              <p:nvGrpSpPr>
                <p:cNvPr id="3678" name="Google Shape;3678;p71"/>
                <p:cNvGrpSpPr/>
                <p:nvPr/>
              </p:nvGrpSpPr>
              <p:grpSpPr>
                <a:xfrm>
                  <a:off x="1023977" y="871814"/>
                  <a:ext cx="1019285" cy="633411"/>
                  <a:chOff x="893025" y="871800"/>
                  <a:chExt cx="1150175" cy="714750"/>
                </a:xfrm>
              </p:grpSpPr>
              <p:sp>
                <p:nvSpPr>
                  <p:cNvPr id="3679" name="Google Shape;3679;p7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71"/>
                <p:cNvGrpSpPr/>
                <p:nvPr/>
              </p:nvGrpSpPr>
              <p:grpSpPr>
                <a:xfrm>
                  <a:off x="1066840" y="814664"/>
                  <a:ext cx="1019285" cy="633411"/>
                  <a:chOff x="893025" y="871800"/>
                  <a:chExt cx="1150175" cy="714750"/>
                </a:xfrm>
              </p:grpSpPr>
              <p:sp>
                <p:nvSpPr>
                  <p:cNvPr id="3685" name="Google Shape;3685;p7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71"/>
                <p:cNvGrpSpPr/>
                <p:nvPr/>
              </p:nvGrpSpPr>
              <p:grpSpPr>
                <a:xfrm>
                  <a:off x="1109702" y="757514"/>
                  <a:ext cx="1019285" cy="633411"/>
                  <a:chOff x="893025" y="871800"/>
                  <a:chExt cx="1150175" cy="714750"/>
                </a:xfrm>
              </p:grpSpPr>
              <p:sp>
                <p:nvSpPr>
                  <p:cNvPr id="3691" name="Google Shape;3691;p7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71"/>
              <p:cNvGrpSpPr/>
              <p:nvPr/>
            </p:nvGrpSpPr>
            <p:grpSpPr>
              <a:xfrm>
                <a:off x="1057300" y="830088"/>
                <a:ext cx="639514" cy="133970"/>
                <a:chOff x="1052525" y="1621350"/>
                <a:chExt cx="639514" cy="133970"/>
              </a:xfrm>
            </p:grpSpPr>
            <p:sp>
              <p:nvSpPr>
                <p:cNvPr id="3697" name="Google Shape;3697;p71"/>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71"/>
            <p:cNvGrpSpPr/>
            <p:nvPr/>
          </p:nvGrpSpPr>
          <p:grpSpPr>
            <a:xfrm>
              <a:off x="8560513" y="4284375"/>
              <a:ext cx="245400" cy="245400"/>
              <a:chOff x="1750138" y="887100"/>
              <a:chExt cx="245400" cy="245400"/>
            </a:xfrm>
          </p:grpSpPr>
          <p:sp>
            <p:nvSpPr>
              <p:cNvPr id="3704" name="Google Shape;3704;p71"/>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6" name="Google Shape;3706;p71"/>
          <p:cNvGrpSpPr/>
          <p:nvPr/>
        </p:nvGrpSpPr>
        <p:grpSpPr>
          <a:xfrm>
            <a:off x="712001" y="393501"/>
            <a:ext cx="772269" cy="934750"/>
            <a:chOff x="854872" y="593529"/>
            <a:chExt cx="605939" cy="733425"/>
          </a:xfrm>
        </p:grpSpPr>
        <p:grpSp>
          <p:nvGrpSpPr>
            <p:cNvPr id="3707" name="Google Shape;3707;p71"/>
            <p:cNvGrpSpPr/>
            <p:nvPr/>
          </p:nvGrpSpPr>
          <p:grpSpPr>
            <a:xfrm>
              <a:off x="854872" y="749504"/>
              <a:ext cx="444014" cy="577450"/>
              <a:chOff x="2255047" y="690567"/>
              <a:chExt cx="444014" cy="577450"/>
            </a:xfrm>
          </p:grpSpPr>
          <p:sp>
            <p:nvSpPr>
              <p:cNvPr id="3708" name="Google Shape;3708;p7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0" name="Google Shape;3710;p7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1" name="Google Shape;3711;p7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2" name="Google Shape;3712;p7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713" name="Google Shape;3713;p71"/>
            <p:cNvGrpSpPr/>
            <p:nvPr/>
          </p:nvGrpSpPr>
          <p:grpSpPr>
            <a:xfrm>
              <a:off x="935835" y="671517"/>
              <a:ext cx="444014" cy="577450"/>
              <a:chOff x="2255047" y="690567"/>
              <a:chExt cx="444014" cy="577450"/>
            </a:xfrm>
          </p:grpSpPr>
          <p:sp>
            <p:nvSpPr>
              <p:cNvPr id="3714" name="Google Shape;3714;p7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6" name="Google Shape;3716;p7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7" name="Google Shape;3717;p7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8" name="Google Shape;3718;p7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719" name="Google Shape;3719;p71"/>
            <p:cNvGrpSpPr/>
            <p:nvPr/>
          </p:nvGrpSpPr>
          <p:grpSpPr>
            <a:xfrm>
              <a:off x="1016797" y="593529"/>
              <a:ext cx="444014" cy="577450"/>
              <a:chOff x="2255047" y="690567"/>
              <a:chExt cx="444014" cy="577450"/>
            </a:xfrm>
          </p:grpSpPr>
          <p:sp>
            <p:nvSpPr>
              <p:cNvPr id="3720" name="Google Shape;3720;p7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2" name="Google Shape;3722;p7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23" name="Google Shape;3723;p7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24" name="Google Shape;3724;p7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3725" name="Google Shape;3725;p71"/>
          <p:cNvGrpSpPr/>
          <p:nvPr/>
        </p:nvGrpSpPr>
        <p:grpSpPr>
          <a:xfrm>
            <a:off x="7073188" y="3024061"/>
            <a:ext cx="312762" cy="312762"/>
            <a:chOff x="3602113" y="2100669"/>
            <a:chExt cx="312762" cy="312762"/>
          </a:xfrm>
        </p:grpSpPr>
        <p:sp>
          <p:nvSpPr>
            <p:cNvPr id="3726" name="Google Shape;3726;p71"/>
            <p:cNvSpPr/>
            <p:nvPr/>
          </p:nvSpPr>
          <p:spPr>
            <a:xfrm>
              <a:off x="3602113" y="2100669"/>
              <a:ext cx="312762" cy="312762"/>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71"/>
            <p:cNvGrpSpPr/>
            <p:nvPr/>
          </p:nvGrpSpPr>
          <p:grpSpPr>
            <a:xfrm>
              <a:off x="3694150" y="2192700"/>
              <a:ext cx="128700" cy="128700"/>
              <a:chOff x="2145025" y="1372325"/>
              <a:chExt cx="128700" cy="128700"/>
            </a:xfrm>
          </p:grpSpPr>
          <p:cxnSp>
            <p:nvCxnSpPr>
              <p:cNvPr id="3728" name="Google Shape;3728;p71"/>
              <p:cNvCxnSpPr/>
              <p:nvPr/>
            </p:nvCxnSpPr>
            <p:spPr>
              <a:xfrm>
                <a:off x="2145025" y="1372325"/>
                <a:ext cx="128700" cy="128700"/>
              </a:xfrm>
              <a:prstGeom prst="straightConnector1">
                <a:avLst/>
              </a:prstGeom>
              <a:noFill/>
              <a:ln w="9525" cap="flat" cmpd="sng">
                <a:solidFill>
                  <a:schemeClr val="dk1"/>
                </a:solidFill>
                <a:prstDash val="solid"/>
                <a:round/>
                <a:headEnd type="none" w="med" len="med"/>
                <a:tailEnd type="none" w="med" len="med"/>
              </a:ln>
            </p:spPr>
          </p:cxnSp>
          <p:cxnSp>
            <p:nvCxnSpPr>
              <p:cNvPr id="3729" name="Google Shape;3729;p71"/>
              <p:cNvCxnSpPr/>
              <p:nvPr/>
            </p:nvCxnSpPr>
            <p:spPr>
              <a:xfrm flipH="1">
                <a:off x="2145025" y="1372325"/>
                <a:ext cx="128700" cy="128700"/>
              </a:xfrm>
              <a:prstGeom prst="straightConnector1">
                <a:avLst/>
              </a:prstGeom>
              <a:noFill/>
              <a:ln w="9525" cap="flat" cmpd="sng">
                <a:solidFill>
                  <a:schemeClr val="dk1"/>
                </a:solidFill>
                <a:prstDash val="solid"/>
                <a:round/>
                <a:headEnd type="none" w="med" len="med"/>
                <a:tailEnd type="none" w="med" len="med"/>
              </a:ln>
            </p:spPr>
          </p:cxnSp>
        </p:grpSp>
      </p:grpSp>
      <p:grpSp>
        <p:nvGrpSpPr>
          <p:cNvPr id="3730" name="Google Shape;3730;p71"/>
          <p:cNvGrpSpPr/>
          <p:nvPr/>
        </p:nvGrpSpPr>
        <p:grpSpPr>
          <a:xfrm>
            <a:off x="7073188" y="2124335"/>
            <a:ext cx="312762" cy="312762"/>
            <a:chOff x="3602113" y="2614231"/>
            <a:chExt cx="312762" cy="312762"/>
          </a:xfrm>
        </p:grpSpPr>
        <p:sp>
          <p:nvSpPr>
            <p:cNvPr id="3731" name="Google Shape;3731;p71"/>
            <p:cNvSpPr/>
            <p:nvPr/>
          </p:nvSpPr>
          <p:spPr>
            <a:xfrm>
              <a:off x="3602113" y="2614231"/>
              <a:ext cx="312762" cy="312762"/>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2" name="Google Shape;3732;p71"/>
            <p:cNvGrpSpPr/>
            <p:nvPr/>
          </p:nvGrpSpPr>
          <p:grpSpPr>
            <a:xfrm rot="317424">
              <a:off x="3682343" y="2694884"/>
              <a:ext cx="152319" cy="151494"/>
              <a:chOff x="3664100" y="2698200"/>
              <a:chExt cx="152325" cy="151500"/>
            </a:xfrm>
          </p:grpSpPr>
          <p:cxnSp>
            <p:nvCxnSpPr>
              <p:cNvPr id="3733" name="Google Shape;3733;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734" name="Google Shape;3734;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grpSp>
        <p:nvGrpSpPr>
          <p:cNvPr id="3735" name="Google Shape;3735;p71"/>
          <p:cNvGrpSpPr/>
          <p:nvPr/>
        </p:nvGrpSpPr>
        <p:grpSpPr>
          <a:xfrm>
            <a:off x="5671548" y="3499921"/>
            <a:ext cx="312900" cy="312900"/>
            <a:chOff x="3602113" y="2100669"/>
            <a:chExt cx="312900" cy="312900"/>
          </a:xfrm>
        </p:grpSpPr>
        <p:sp>
          <p:nvSpPr>
            <p:cNvPr id="3736" name="Google Shape;3736;p71"/>
            <p:cNvSpPr/>
            <p:nvPr/>
          </p:nvSpPr>
          <p:spPr>
            <a:xfrm>
              <a:off x="3602113" y="2100669"/>
              <a:ext cx="312900" cy="3129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7" name="Google Shape;3737;p71"/>
            <p:cNvGrpSpPr/>
            <p:nvPr/>
          </p:nvGrpSpPr>
          <p:grpSpPr>
            <a:xfrm>
              <a:off x="3694150" y="2192700"/>
              <a:ext cx="128700" cy="128700"/>
              <a:chOff x="2145025" y="1372325"/>
              <a:chExt cx="128700" cy="128700"/>
            </a:xfrm>
          </p:grpSpPr>
          <p:cxnSp>
            <p:nvCxnSpPr>
              <p:cNvPr id="3738" name="Google Shape;3738;p71"/>
              <p:cNvCxnSpPr/>
              <p:nvPr/>
            </p:nvCxnSpPr>
            <p:spPr>
              <a:xfrm>
                <a:off x="2145025" y="1372325"/>
                <a:ext cx="128700" cy="128700"/>
              </a:xfrm>
              <a:prstGeom prst="straightConnector1">
                <a:avLst/>
              </a:prstGeom>
              <a:noFill/>
              <a:ln w="9525" cap="flat" cmpd="sng">
                <a:solidFill>
                  <a:schemeClr val="dk1"/>
                </a:solidFill>
                <a:prstDash val="solid"/>
                <a:round/>
                <a:headEnd type="none" w="med" len="med"/>
                <a:tailEnd type="none" w="med" len="med"/>
              </a:ln>
            </p:spPr>
          </p:cxnSp>
          <p:cxnSp>
            <p:nvCxnSpPr>
              <p:cNvPr id="3739" name="Google Shape;3739;p71"/>
              <p:cNvCxnSpPr/>
              <p:nvPr/>
            </p:nvCxnSpPr>
            <p:spPr>
              <a:xfrm flipH="1">
                <a:off x="2145025" y="1372325"/>
                <a:ext cx="128700" cy="128700"/>
              </a:xfrm>
              <a:prstGeom prst="straightConnector1">
                <a:avLst/>
              </a:prstGeom>
              <a:noFill/>
              <a:ln w="9525" cap="flat" cmpd="sng">
                <a:solidFill>
                  <a:schemeClr val="dk1"/>
                </a:solidFill>
                <a:prstDash val="solid"/>
                <a:round/>
                <a:headEnd type="none" w="med" len="med"/>
                <a:tailEnd type="none" w="med" len="med"/>
              </a:ln>
            </p:spPr>
          </p:cxnSp>
        </p:grpSp>
      </p:grpSp>
      <p:grpSp>
        <p:nvGrpSpPr>
          <p:cNvPr id="3775" name="Google Shape;3775;p71"/>
          <p:cNvGrpSpPr/>
          <p:nvPr/>
        </p:nvGrpSpPr>
        <p:grpSpPr>
          <a:xfrm>
            <a:off x="7073188" y="2574129"/>
            <a:ext cx="312900" cy="312900"/>
            <a:chOff x="3602113" y="2614231"/>
            <a:chExt cx="312900" cy="312900"/>
          </a:xfrm>
        </p:grpSpPr>
        <p:sp>
          <p:nvSpPr>
            <p:cNvPr id="3776" name="Google Shape;3776;p71"/>
            <p:cNvSpPr/>
            <p:nvPr/>
          </p:nvSpPr>
          <p:spPr>
            <a:xfrm>
              <a:off x="3602113" y="2614231"/>
              <a:ext cx="312900" cy="31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71"/>
            <p:cNvGrpSpPr/>
            <p:nvPr/>
          </p:nvGrpSpPr>
          <p:grpSpPr>
            <a:xfrm rot="317424">
              <a:off x="3682343" y="2694884"/>
              <a:ext cx="152319" cy="151494"/>
              <a:chOff x="3664100" y="2698200"/>
              <a:chExt cx="152325" cy="151500"/>
            </a:xfrm>
          </p:grpSpPr>
          <p:cxnSp>
            <p:nvCxnSpPr>
              <p:cNvPr id="3778" name="Google Shape;3778;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779" name="Google Shape;3779;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grpSp>
        <p:nvGrpSpPr>
          <p:cNvPr id="3780" name="Google Shape;3780;p71"/>
          <p:cNvGrpSpPr/>
          <p:nvPr/>
        </p:nvGrpSpPr>
        <p:grpSpPr>
          <a:xfrm>
            <a:off x="5671548" y="3009866"/>
            <a:ext cx="312900" cy="312900"/>
            <a:chOff x="3602113" y="2614231"/>
            <a:chExt cx="312900" cy="312900"/>
          </a:xfrm>
        </p:grpSpPr>
        <p:sp>
          <p:nvSpPr>
            <p:cNvPr id="3781" name="Google Shape;3781;p71"/>
            <p:cNvSpPr/>
            <p:nvPr/>
          </p:nvSpPr>
          <p:spPr>
            <a:xfrm>
              <a:off x="3602113" y="2614231"/>
              <a:ext cx="312900" cy="31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71"/>
            <p:cNvGrpSpPr/>
            <p:nvPr/>
          </p:nvGrpSpPr>
          <p:grpSpPr>
            <a:xfrm rot="317424">
              <a:off x="3682343" y="2694884"/>
              <a:ext cx="152319" cy="151494"/>
              <a:chOff x="3664100" y="2698200"/>
              <a:chExt cx="152325" cy="151500"/>
            </a:xfrm>
          </p:grpSpPr>
          <p:cxnSp>
            <p:nvCxnSpPr>
              <p:cNvPr id="3783" name="Google Shape;3783;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784" name="Google Shape;3784;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grpSp>
        <p:nvGrpSpPr>
          <p:cNvPr id="3790" name="Google Shape;3790;p71"/>
          <p:cNvGrpSpPr/>
          <p:nvPr/>
        </p:nvGrpSpPr>
        <p:grpSpPr>
          <a:xfrm>
            <a:off x="5684253" y="2560428"/>
            <a:ext cx="312900" cy="312900"/>
            <a:chOff x="3602113" y="2614231"/>
            <a:chExt cx="312900" cy="312900"/>
          </a:xfrm>
        </p:grpSpPr>
        <p:sp>
          <p:nvSpPr>
            <p:cNvPr id="3791" name="Google Shape;3791;p71"/>
            <p:cNvSpPr/>
            <p:nvPr/>
          </p:nvSpPr>
          <p:spPr>
            <a:xfrm>
              <a:off x="3602113" y="2614231"/>
              <a:ext cx="312900" cy="31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2" name="Google Shape;3792;p71"/>
            <p:cNvGrpSpPr/>
            <p:nvPr/>
          </p:nvGrpSpPr>
          <p:grpSpPr>
            <a:xfrm rot="317424">
              <a:off x="3682343" y="2694884"/>
              <a:ext cx="152319" cy="151494"/>
              <a:chOff x="3664100" y="2698200"/>
              <a:chExt cx="152325" cy="151500"/>
            </a:xfrm>
          </p:grpSpPr>
          <p:cxnSp>
            <p:nvCxnSpPr>
              <p:cNvPr id="3793" name="Google Shape;3793;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794" name="Google Shape;3794;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grpSp>
        <p:nvGrpSpPr>
          <p:cNvPr id="3800" name="Google Shape;3800;p71"/>
          <p:cNvGrpSpPr/>
          <p:nvPr/>
        </p:nvGrpSpPr>
        <p:grpSpPr>
          <a:xfrm>
            <a:off x="5684253" y="2118790"/>
            <a:ext cx="312900" cy="312900"/>
            <a:chOff x="3602113" y="2614231"/>
            <a:chExt cx="312900" cy="312900"/>
          </a:xfrm>
        </p:grpSpPr>
        <p:sp>
          <p:nvSpPr>
            <p:cNvPr id="3801" name="Google Shape;3801;p71"/>
            <p:cNvSpPr/>
            <p:nvPr/>
          </p:nvSpPr>
          <p:spPr>
            <a:xfrm>
              <a:off x="3602113" y="2614231"/>
              <a:ext cx="312900" cy="31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71"/>
            <p:cNvGrpSpPr/>
            <p:nvPr/>
          </p:nvGrpSpPr>
          <p:grpSpPr>
            <a:xfrm rot="317424">
              <a:off x="3682343" y="2694884"/>
              <a:ext cx="152319" cy="151494"/>
              <a:chOff x="3664100" y="2698200"/>
              <a:chExt cx="152325" cy="151500"/>
            </a:xfrm>
          </p:grpSpPr>
          <p:cxnSp>
            <p:nvCxnSpPr>
              <p:cNvPr id="3803" name="Google Shape;3803;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804" name="Google Shape;3804;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grpSp>
        <p:nvGrpSpPr>
          <p:cNvPr id="2" name="Google Shape;3790;p71">
            <a:extLst>
              <a:ext uri="{FF2B5EF4-FFF2-40B4-BE49-F238E27FC236}">
                <a16:creationId xmlns:a16="http://schemas.microsoft.com/office/drawing/2014/main" id="{3BF31CF5-8DCA-6B92-7706-4DE69D454C8F}"/>
              </a:ext>
            </a:extLst>
          </p:cNvPr>
          <p:cNvGrpSpPr/>
          <p:nvPr/>
        </p:nvGrpSpPr>
        <p:grpSpPr>
          <a:xfrm>
            <a:off x="7073050" y="3474210"/>
            <a:ext cx="312900" cy="312900"/>
            <a:chOff x="3602113" y="2614231"/>
            <a:chExt cx="312900" cy="312900"/>
          </a:xfrm>
        </p:grpSpPr>
        <p:sp>
          <p:nvSpPr>
            <p:cNvPr id="3" name="Google Shape;3791;p71">
              <a:extLst>
                <a:ext uri="{FF2B5EF4-FFF2-40B4-BE49-F238E27FC236}">
                  <a16:creationId xmlns:a16="http://schemas.microsoft.com/office/drawing/2014/main" id="{1E1E3336-8AC1-59E8-9DFC-68E1E230B7DD}"/>
                </a:ext>
              </a:extLst>
            </p:cNvPr>
            <p:cNvSpPr/>
            <p:nvPr/>
          </p:nvSpPr>
          <p:spPr>
            <a:xfrm>
              <a:off x="3602113" y="2614231"/>
              <a:ext cx="312900" cy="31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3792;p71">
              <a:extLst>
                <a:ext uri="{FF2B5EF4-FFF2-40B4-BE49-F238E27FC236}">
                  <a16:creationId xmlns:a16="http://schemas.microsoft.com/office/drawing/2014/main" id="{4E2D9A7A-10A7-ECFD-D968-D94334668E6E}"/>
                </a:ext>
              </a:extLst>
            </p:cNvPr>
            <p:cNvGrpSpPr/>
            <p:nvPr/>
          </p:nvGrpSpPr>
          <p:grpSpPr>
            <a:xfrm rot="317424">
              <a:off x="3682343" y="2694884"/>
              <a:ext cx="152319" cy="151494"/>
              <a:chOff x="3664100" y="2698200"/>
              <a:chExt cx="152325" cy="151500"/>
            </a:xfrm>
          </p:grpSpPr>
          <p:cxnSp>
            <p:nvCxnSpPr>
              <p:cNvPr id="5" name="Google Shape;3793;p71">
                <a:extLst>
                  <a:ext uri="{FF2B5EF4-FFF2-40B4-BE49-F238E27FC236}">
                    <a16:creationId xmlns:a16="http://schemas.microsoft.com/office/drawing/2014/main" id="{1901FF9D-DF7F-AEF4-8051-542448810201}"/>
                  </a:ext>
                </a:extLst>
              </p:cNvPr>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6" name="Google Shape;3794;p71">
                <a:extLst>
                  <a:ext uri="{FF2B5EF4-FFF2-40B4-BE49-F238E27FC236}">
                    <a16:creationId xmlns:a16="http://schemas.microsoft.com/office/drawing/2014/main" id="{238F382E-2694-664E-705C-DFF71BD6F663}"/>
                  </a:ext>
                </a:extLst>
              </p:cNvPr>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90"/>
                                        </p:tgtEl>
                                        <p:attrNameLst>
                                          <p:attrName>style.visibility</p:attrName>
                                        </p:attrNameLst>
                                      </p:cBhvr>
                                      <p:to>
                                        <p:strVal val="visible"/>
                                      </p:to>
                                    </p:set>
                                    <p:animEffect transition="in" filter="wipe(down)">
                                      <p:cBhvr>
                                        <p:cTn id="7" dur="500"/>
                                        <p:tgtEl>
                                          <p:spTgt spid="3790"/>
                                        </p:tgtEl>
                                      </p:cBhvr>
                                    </p:animEffect>
                                  </p:childTnLst>
                                </p:cTn>
                              </p:par>
                              <p:par>
                                <p:cTn id="8" presetID="22" presetClass="entr" presetSubtype="4" fill="hold" nodeType="withEffect">
                                  <p:stCondLst>
                                    <p:cond delay="0"/>
                                  </p:stCondLst>
                                  <p:childTnLst>
                                    <p:set>
                                      <p:cBhvr>
                                        <p:cTn id="9" dur="1" fill="hold">
                                          <p:stCondLst>
                                            <p:cond delay="0"/>
                                          </p:stCondLst>
                                        </p:cTn>
                                        <p:tgtEl>
                                          <p:spTgt spid="3775"/>
                                        </p:tgtEl>
                                        <p:attrNameLst>
                                          <p:attrName>style.visibility</p:attrName>
                                        </p:attrNameLst>
                                      </p:cBhvr>
                                      <p:to>
                                        <p:strVal val="visible"/>
                                      </p:to>
                                    </p:set>
                                    <p:animEffect transition="in" filter="wipe(down)">
                                      <p:cBhvr>
                                        <p:cTn id="10" dur="500"/>
                                        <p:tgtEl>
                                          <p:spTgt spid="37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780"/>
                                        </p:tgtEl>
                                        <p:attrNameLst>
                                          <p:attrName>style.visibility</p:attrName>
                                        </p:attrNameLst>
                                      </p:cBhvr>
                                      <p:to>
                                        <p:strVal val="visible"/>
                                      </p:to>
                                    </p:set>
                                    <p:animEffect transition="in" filter="wipe(down)">
                                      <p:cBhvr>
                                        <p:cTn id="15" dur="500"/>
                                        <p:tgtEl>
                                          <p:spTgt spid="3780"/>
                                        </p:tgtEl>
                                      </p:cBhvr>
                                    </p:animEffect>
                                  </p:childTnLst>
                                </p:cTn>
                              </p:par>
                              <p:par>
                                <p:cTn id="16" presetID="22" presetClass="entr" presetSubtype="4" fill="hold" nodeType="withEffect">
                                  <p:stCondLst>
                                    <p:cond delay="0"/>
                                  </p:stCondLst>
                                  <p:childTnLst>
                                    <p:set>
                                      <p:cBhvr>
                                        <p:cTn id="17" dur="1" fill="hold">
                                          <p:stCondLst>
                                            <p:cond delay="0"/>
                                          </p:stCondLst>
                                        </p:cTn>
                                        <p:tgtEl>
                                          <p:spTgt spid="3725"/>
                                        </p:tgtEl>
                                        <p:attrNameLst>
                                          <p:attrName>style.visibility</p:attrName>
                                        </p:attrNameLst>
                                      </p:cBhvr>
                                      <p:to>
                                        <p:strVal val="visible"/>
                                      </p:to>
                                    </p:set>
                                    <p:animEffect transition="in" filter="wipe(down)">
                                      <p:cBhvr>
                                        <p:cTn id="18" dur="500"/>
                                        <p:tgtEl>
                                          <p:spTgt spid="37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735"/>
                                        </p:tgtEl>
                                        <p:attrNameLst>
                                          <p:attrName>style.visibility</p:attrName>
                                        </p:attrNameLst>
                                      </p:cBhvr>
                                      <p:to>
                                        <p:strVal val="visible"/>
                                      </p:to>
                                    </p:set>
                                    <p:animEffect transition="in" filter="wipe(down)">
                                      <p:cBhvr>
                                        <p:cTn id="23" dur="500"/>
                                        <p:tgtEl>
                                          <p:spTgt spid="3735"/>
                                        </p:tgtEl>
                                      </p:cBhvr>
                                    </p:animEffect>
                                  </p:childTnLst>
                                </p:cTn>
                              </p:par>
                              <p:par>
                                <p:cTn id="24" presetID="22" presetClass="entr" presetSubtype="4"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PROS AND CONS OF</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III</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18759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67"/>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DISADVANTAGES</a:t>
            </a:r>
            <a:endParaRPr dirty="0"/>
          </a:p>
        </p:txBody>
      </p:sp>
      <p:sp>
        <p:nvSpPr>
          <p:cNvPr id="3469" name="Google Shape;3469;p67"/>
          <p:cNvSpPr/>
          <p:nvPr/>
        </p:nvSpPr>
        <p:spPr>
          <a:xfrm>
            <a:off x="1719159" y="1834962"/>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txBox="1">
            <a:spLocks noGrp="1"/>
          </p:cNvSpPr>
          <p:nvPr>
            <p:ph type="title" idx="4294967295"/>
          </p:nvPr>
        </p:nvSpPr>
        <p:spPr>
          <a:xfrm>
            <a:off x="1650600" y="1762412"/>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Time and Space Complexity</a:t>
            </a:r>
          </a:p>
        </p:txBody>
      </p:sp>
      <p:sp>
        <p:nvSpPr>
          <p:cNvPr id="3471" name="Google Shape;3471;p67"/>
          <p:cNvSpPr txBox="1">
            <a:spLocks noGrp="1"/>
          </p:cNvSpPr>
          <p:nvPr>
            <p:ph type="subTitle" idx="4294967295"/>
          </p:nvPr>
        </p:nvSpPr>
        <p:spPr>
          <a:xfrm>
            <a:off x="1620900" y="2365449"/>
            <a:ext cx="5902200" cy="33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1400" dirty="0"/>
              <a:t>They often require a large amount of time and memory</a:t>
            </a:r>
          </a:p>
        </p:txBody>
      </p:sp>
      <p:sp>
        <p:nvSpPr>
          <p:cNvPr id="3472" name="Google Shape;3472;p67"/>
          <p:cNvSpPr/>
          <p:nvPr/>
        </p:nvSpPr>
        <p:spPr>
          <a:xfrm>
            <a:off x="1719159" y="3015896"/>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txBox="1">
            <a:spLocks noGrp="1"/>
          </p:cNvSpPr>
          <p:nvPr>
            <p:ph type="title" idx="4294967295"/>
          </p:nvPr>
        </p:nvSpPr>
        <p:spPr>
          <a:xfrm>
            <a:off x="1650600" y="2946396"/>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Not Scalable</a:t>
            </a:r>
          </a:p>
        </p:txBody>
      </p:sp>
      <p:sp>
        <p:nvSpPr>
          <p:cNvPr id="3474" name="Google Shape;3474;p67"/>
          <p:cNvSpPr txBox="1">
            <a:spLocks noGrp="1"/>
          </p:cNvSpPr>
          <p:nvPr>
            <p:ph type="subTitle" idx="4294967295"/>
          </p:nvPr>
        </p:nvSpPr>
        <p:spPr>
          <a:xfrm>
            <a:off x="1620900" y="3549433"/>
            <a:ext cx="5902200" cy="33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dirty="0"/>
              <a:t>Often don't scale well as the size of the problem increases</a:t>
            </a:r>
          </a:p>
        </p:txBody>
      </p:sp>
      <p:grpSp>
        <p:nvGrpSpPr>
          <p:cNvPr id="3478" name="Google Shape;3478;p67"/>
          <p:cNvGrpSpPr/>
          <p:nvPr/>
        </p:nvGrpSpPr>
        <p:grpSpPr>
          <a:xfrm flipH="1">
            <a:off x="7840740" y="4012558"/>
            <a:ext cx="657928" cy="796353"/>
            <a:chOff x="854872" y="593529"/>
            <a:chExt cx="605939" cy="733425"/>
          </a:xfrm>
        </p:grpSpPr>
        <p:grpSp>
          <p:nvGrpSpPr>
            <p:cNvPr id="3479" name="Google Shape;3479;p67"/>
            <p:cNvGrpSpPr/>
            <p:nvPr/>
          </p:nvGrpSpPr>
          <p:grpSpPr>
            <a:xfrm>
              <a:off x="854872" y="749504"/>
              <a:ext cx="444014" cy="577450"/>
              <a:chOff x="2255047" y="690567"/>
              <a:chExt cx="444014" cy="577450"/>
            </a:xfrm>
          </p:grpSpPr>
          <p:sp>
            <p:nvSpPr>
              <p:cNvPr id="3480" name="Google Shape;3480;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2" name="Google Shape;3482;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3" name="Google Shape;3483;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4" name="Google Shape;3484;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85" name="Google Shape;3485;p67"/>
            <p:cNvGrpSpPr/>
            <p:nvPr/>
          </p:nvGrpSpPr>
          <p:grpSpPr>
            <a:xfrm>
              <a:off x="935835" y="671517"/>
              <a:ext cx="444014" cy="577450"/>
              <a:chOff x="2255047" y="690567"/>
              <a:chExt cx="444014" cy="577450"/>
            </a:xfrm>
          </p:grpSpPr>
          <p:sp>
            <p:nvSpPr>
              <p:cNvPr id="3486" name="Google Shape;3486;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8" name="Google Shape;3488;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9" name="Google Shape;3489;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0" name="Google Shape;3490;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91" name="Google Shape;3491;p67"/>
            <p:cNvGrpSpPr/>
            <p:nvPr/>
          </p:nvGrpSpPr>
          <p:grpSpPr>
            <a:xfrm>
              <a:off x="1016797" y="593529"/>
              <a:ext cx="444014" cy="577450"/>
              <a:chOff x="2255047" y="690567"/>
              <a:chExt cx="444014" cy="577450"/>
            </a:xfrm>
          </p:grpSpPr>
          <p:sp>
            <p:nvSpPr>
              <p:cNvPr id="3492" name="Google Shape;3492;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4" name="Google Shape;3494;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5" name="Google Shape;3495;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6" name="Google Shape;3496;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3497" name="Google Shape;3497;p67"/>
          <p:cNvGrpSpPr/>
          <p:nvPr/>
        </p:nvGrpSpPr>
        <p:grpSpPr>
          <a:xfrm>
            <a:off x="711992" y="538169"/>
            <a:ext cx="900329" cy="502601"/>
            <a:chOff x="712033" y="418995"/>
            <a:chExt cx="1064093" cy="594021"/>
          </a:xfrm>
        </p:grpSpPr>
        <p:grpSp>
          <p:nvGrpSpPr>
            <p:cNvPr id="3498" name="Google Shape;3498;p67"/>
            <p:cNvGrpSpPr/>
            <p:nvPr/>
          </p:nvGrpSpPr>
          <p:grpSpPr>
            <a:xfrm>
              <a:off x="712033" y="418995"/>
              <a:ext cx="877878" cy="594021"/>
              <a:chOff x="881421" y="586095"/>
              <a:chExt cx="919147" cy="621946"/>
            </a:xfrm>
          </p:grpSpPr>
          <p:grpSp>
            <p:nvGrpSpPr>
              <p:cNvPr id="3499" name="Google Shape;3499;p67"/>
              <p:cNvGrpSpPr/>
              <p:nvPr/>
            </p:nvGrpSpPr>
            <p:grpSpPr>
              <a:xfrm>
                <a:off x="881421" y="586095"/>
                <a:ext cx="919147" cy="621946"/>
                <a:chOff x="1023977" y="757514"/>
                <a:chExt cx="1105010" cy="747711"/>
              </a:xfrm>
            </p:grpSpPr>
            <p:grpSp>
              <p:nvGrpSpPr>
                <p:cNvPr id="3500" name="Google Shape;3500;p67"/>
                <p:cNvGrpSpPr/>
                <p:nvPr/>
              </p:nvGrpSpPr>
              <p:grpSpPr>
                <a:xfrm>
                  <a:off x="1023977" y="871814"/>
                  <a:ext cx="1019285" cy="633411"/>
                  <a:chOff x="893025" y="871800"/>
                  <a:chExt cx="1150175" cy="714750"/>
                </a:xfrm>
              </p:grpSpPr>
              <p:sp>
                <p:nvSpPr>
                  <p:cNvPr id="3501" name="Google Shape;3501;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1066840" y="814664"/>
                  <a:ext cx="1019285" cy="633411"/>
                  <a:chOff x="893025" y="871800"/>
                  <a:chExt cx="1150175" cy="714750"/>
                </a:xfrm>
              </p:grpSpPr>
              <p:sp>
                <p:nvSpPr>
                  <p:cNvPr id="3507" name="Google Shape;3507;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7"/>
                <p:cNvGrpSpPr/>
                <p:nvPr/>
              </p:nvGrpSpPr>
              <p:grpSpPr>
                <a:xfrm>
                  <a:off x="1109702" y="757514"/>
                  <a:ext cx="1019285" cy="633411"/>
                  <a:chOff x="893025" y="871800"/>
                  <a:chExt cx="1150175" cy="714750"/>
                </a:xfrm>
              </p:grpSpPr>
              <p:sp>
                <p:nvSpPr>
                  <p:cNvPr id="3513" name="Google Shape;3513;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67"/>
              <p:cNvGrpSpPr/>
              <p:nvPr/>
            </p:nvGrpSpPr>
            <p:grpSpPr>
              <a:xfrm>
                <a:off x="1057300" y="830088"/>
                <a:ext cx="639514" cy="133970"/>
                <a:chOff x="1052525" y="1621350"/>
                <a:chExt cx="639514" cy="133970"/>
              </a:xfrm>
            </p:grpSpPr>
            <p:sp>
              <p:nvSpPr>
                <p:cNvPr id="3519" name="Google Shape;3519;p67"/>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67"/>
            <p:cNvGrpSpPr/>
            <p:nvPr/>
          </p:nvGrpSpPr>
          <p:grpSpPr>
            <a:xfrm>
              <a:off x="1541745" y="706485"/>
              <a:ext cx="234382" cy="234382"/>
              <a:chOff x="1750138" y="887100"/>
              <a:chExt cx="245400" cy="245400"/>
            </a:xfrm>
          </p:grpSpPr>
          <p:sp>
            <p:nvSpPr>
              <p:cNvPr id="3526" name="Google Shape;3526;p67"/>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8" name="Google Shape;3528;p67"/>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Drafting &amp; CAD Technology</a:t>
            </a:r>
            <a:endParaRPr/>
          </a:p>
        </p:txBody>
      </p:sp>
      <p:sp>
        <p:nvSpPr>
          <p:cNvPr id="3529" name="Google Shape;3529;p67"/>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for college</a:t>
            </a:r>
            <a:endParaRPr/>
          </a:p>
        </p:txBody>
      </p:sp>
      <p:sp>
        <p:nvSpPr>
          <p:cNvPr id="3530" name="Google Shape;3530;p67"/>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67"/>
          <p:cNvGrpSpPr/>
          <p:nvPr/>
        </p:nvGrpSpPr>
        <p:grpSpPr>
          <a:xfrm>
            <a:off x="712000" y="4285300"/>
            <a:ext cx="539125" cy="502575"/>
            <a:chOff x="712000" y="400050"/>
            <a:chExt cx="539125" cy="502575"/>
          </a:xfrm>
        </p:grpSpPr>
        <p:grpSp>
          <p:nvGrpSpPr>
            <p:cNvPr id="3532" name="Google Shape;3532;p67"/>
            <p:cNvGrpSpPr/>
            <p:nvPr/>
          </p:nvGrpSpPr>
          <p:grpSpPr>
            <a:xfrm>
              <a:off x="712000" y="400050"/>
              <a:ext cx="353400" cy="353400"/>
              <a:chOff x="1457325" y="419100"/>
              <a:chExt cx="353400" cy="353400"/>
            </a:xfrm>
          </p:grpSpPr>
          <p:sp>
            <p:nvSpPr>
              <p:cNvPr id="3533" name="Google Shape;3533;p67"/>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1005725" y="657225"/>
              <a:ext cx="245400" cy="245400"/>
              <a:chOff x="904875" y="1114425"/>
              <a:chExt cx="245400" cy="245400"/>
            </a:xfrm>
          </p:grpSpPr>
          <p:sp>
            <p:nvSpPr>
              <p:cNvPr id="3536" name="Google Shape;3536;p6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3474;p67">
            <a:extLst>
              <a:ext uri="{FF2B5EF4-FFF2-40B4-BE49-F238E27FC236}">
                <a16:creationId xmlns:a16="http://schemas.microsoft.com/office/drawing/2014/main" id="{E5471362-4561-4034-8DED-1FFBBAF0D91A}"/>
              </a:ext>
            </a:extLst>
          </p:cNvPr>
          <p:cNvSpPr txBox="1">
            <a:spLocks/>
          </p:cNvSpPr>
          <p:nvPr/>
        </p:nvSpPr>
        <p:spPr>
          <a:xfrm>
            <a:off x="1378035" y="4209621"/>
            <a:ext cx="637479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lnSpc>
                <a:spcPct val="100000"/>
              </a:lnSpc>
              <a:buFont typeface="DM Sans"/>
              <a:buNone/>
            </a:pPr>
            <a:r>
              <a:rPr lang="en-US" sz="1600" b="1" dirty="0">
                <a:latin typeface="Raleway Black" pitchFamily="2" charset="0"/>
              </a:rPr>
              <a:t>Brute-force is inefficient with large and complex problems </a:t>
            </a:r>
          </a:p>
        </p:txBody>
      </p:sp>
    </p:spTree>
    <p:extLst>
      <p:ext uri="{BB962C8B-B14F-4D97-AF65-F5344CB8AC3E}">
        <p14:creationId xmlns:p14="http://schemas.microsoft.com/office/powerpoint/2010/main" val="4010210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752947" y="2536842"/>
            <a:ext cx="440884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BOTHER TO USE</a:t>
            </a:r>
            <a:endParaRPr dirty="0"/>
          </a:p>
        </p:txBody>
      </p:sp>
      <p:sp>
        <p:nvSpPr>
          <p:cNvPr id="860" name="Google Shape;860;p43"/>
          <p:cNvSpPr/>
          <p:nvPr/>
        </p:nvSpPr>
        <p:spPr>
          <a:xfrm>
            <a:off x="1124115" y="3090795"/>
            <a:ext cx="3890684" cy="415816"/>
          </a:xfrm>
          <a:prstGeom prst="rect">
            <a:avLst/>
          </a:prstGeom>
        </p:spPr>
        <p:txBody>
          <a:bodyPr>
            <a:prstTxWarp prst="textPlain">
              <a:avLst/>
            </a:prstTxWarp>
          </a:bodyPr>
          <a:lstStyle/>
          <a:p>
            <a:pPr lvl="0" algn="ctr"/>
            <a:r>
              <a:rPr lang="en-US" b="0" i="0" dirty="0">
                <a:ln w="19050" cap="flat" cmpd="sng">
                  <a:solidFill>
                    <a:schemeClr val="dk1"/>
                  </a:solidFill>
                  <a:prstDash val="solid"/>
                  <a:round/>
                  <a:headEnd type="none" w="sm" len="sm"/>
                  <a:tailEnd type="none" w="sm" len="sm"/>
                </a:ln>
                <a:noFill/>
                <a:latin typeface="Raleway;900"/>
              </a:rPr>
              <a:t>BRUTE-FORCE</a:t>
            </a:r>
            <a:endParaRPr b="0" i="0" dirty="0">
              <a:ln w="19050" cap="flat" cmpd="sng">
                <a:solidFill>
                  <a:schemeClr val="dk1"/>
                </a:solidFill>
                <a:prstDash val="solid"/>
                <a:round/>
                <a:headEnd type="none" w="sm" len="sm"/>
                <a:tailEnd type="none" w="sm" len="sm"/>
              </a:ln>
              <a:noFill/>
              <a:latin typeface="Raleway;900"/>
            </a:endParaRPr>
          </a:p>
        </p:txBody>
      </p:sp>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43"/>
          <p:cNvSpPr/>
          <p:nvPr/>
        </p:nvSpPr>
        <p:spPr>
          <a:xfrm rot="10800000">
            <a:off x="5857916" y="1992010"/>
            <a:ext cx="182971" cy="18127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63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1533646" y="3832561"/>
            <a:ext cx="6514555"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STEPS OF DOING</a:t>
            </a:r>
            <a:endParaRPr dirty="0"/>
          </a:p>
        </p:txBody>
      </p:sp>
      <p:sp>
        <p:nvSpPr>
          <p:cNvPr id="1471" name="Google Shape;1471;p47"/>
          <p:cNvSpPr txBox="1">
            <a:spLocks noGrp="1"/>
          </p:cNvSpPr>
          <p:nvPr>
            <p:ph type="subTitle" idx="1"/>
          </p:nvPr>
        </p:nvSpPr>
        <p:spPr>
          <a:xfrm>
            <a:off x="1452682" y="3743500"/>
            <a:ext cx="6460561"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t>How to apply brute-force?</a:t>
            </a: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864314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67"/>
          <p:cNvSpPr txBox="1">
            <a:spLocks noGrp="1"/>
          </p:cNvSpPr>
          <p:nvPr>
            <p:ph type="title"/>
          </p:nvPr>
        </p:nvSpPr>
        <p:spPr>
          <a:xfrm>
            <a:off x="1396621" y="448992"/>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ADVANTAGES</a:t>
            </a:r>
            <a:endParaRPr/>
          </a:p>
        </p:txBody>
      </p:sp>
      <p:sp>
        <p:nvSpPr>
          <p:cNvPr id="3469" name="Google Shape;3469;p67"/>
          <p:cNvSpPr/>
          <p:nvPr/>
        </p:nvSpPr>
        <p:spPr>
          <a:xfrm>
            <a:off x="1723644" y="1168303"/>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txBox="1">
            <a:spLocks noGrp="1"/>
          </p:cNvSpPr>
          <p:nvPr>
            <p:ph type="title" idx="4294967295"/>
          </p:nvPr>
        </p:nvSpPr>
        <p:spPr>
          <a:xfrm>
            <a:off x="1655085" y="1095753"/>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Simplicity</a:t>
            </a:r>
          </a:p>
        </p:txBody>
      </p:sp>
      <p:sp>
        <p:nvSpPr>
          <p:cNvPr id="3471" name="Google Shape;3471;p67"/>
          <p:cNvSpPr txBox="1">
            <a:spLocks noGrp="1"/>
          </p:cNvSpPr>
          <p:nvPr>
            <p:ph type="subTitle" idx="4294967295"/>
          </p:nvPr>
        </p:nvSpPr>
        <p:spPr>
          <a:xfrm>
            <a:off x="1620900" y="1643756"/>
            <a:ext cx="5902200" cy="33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US" sz="1400" dirty="0"/>
              <a:t> Easy to understand and implement</a:t>
            </a:r>
          </a:p>
        </p:txBody>
      </p:sp>
      <p:sp>
        <p:nvSpPr>
          <p:cNvPr id="3472" name="Google Shape;3472;p67"/>
          <p:cNvSpPr/>
          <p:nvPr/>
        </p:nvSpPr>
        <p:spPr>
          <a:xfrm>
            <a:off x="1723644" y="2070129"/>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txBox="1">
            <a:spLocks noGrp="1"/>
          </p:cNvSpPr>
          <p:nvPr>
            <p:ph type="title" idx="4294967295"/>
          </p:nvPr>
        </p:nvSpPr>
        <p:spPr>
          <a:xfrm>
            <a:off x="1655085" y="2000629"/>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Correctness</a:t>
            </a:r>
          </a:p>
        </p:txBody>
      </p:sp>
      <p:sp>
        <p:nvSpPr>
          <p:cNvPr id="3474" name="Google Shape;3474;p67"/>
          <p:cNvSpPr txBox="1">
            <a:spLocks noGrp="1"/>
          </p:cNvSpPr>
          <p:nvPr>
            <p:ph type="subTitle" idx="4294967295"/>
          </p:nvPr>
        </p:nvSpPr>
        <p:spPr>
          <a:xfrm>
            <a:off x="1625385" y="2603666"/>
            <a:ext cx="5902200" cy="33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dirty="0"/>
              <a:t>A reliable way to solve problems where the solution space is small and manageable</a:t>
            </a:r>
          </a:p>
        </p:txBody>
      </p:sp>
      <p:sp>
        <p:nvSpPr>
          <p:cNvPr id="3475" name="Google Shape;3475;p67"/>
          <p:cNvSpPr/>
          <p:nvPr/>
        </p:nvSpPr>
        <p:spPr>
          <a:xfrm>
            <a:off x="1723644" y="3099310"/>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txBox="1">
            <a:spLocks noGrp="1"/>
          </p:cNvSpPr>
          <p:nvPr>
            <p:ph type="title" idx="4294967295"/>
          </p:nvPr>
        </p:nvSpPr>
        <p:spPr>
          <a:xfrm>
            <a:off x="1655085" y="3032860"/>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Versatility</a:t>
            </a:r>
          </a:p>
        </p:txBody>
      </p:sp>
      <p:sp>
        <p:nvSpPr>
          <p:cNvPr id="3477" name="Google Shape;3477;p67"/>
          <p:cNvSpPr txBox="1">
            <a:spLocks noGrp="1"/>
          </p:cNvSpPr>
          <p:nvPr>
            <p:ph type="subTitle" idx="4294967295"/>
          </p:nvPr>
        </p:nvSpPr>
        <p:spPr>
          <a:xfrm>
            <a:off x="1625385" y="3635897"/>
            <a:ext cx="5902200" cy="3393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400" dirty="0"/>
              <a:t>can be used in a wide variety of problem domains</a:t>
            </a:r>
            <a:endParaRPr sz="1400"/>
          </a:p>
        </p:txBody>
      </p:sp>
      <p:grpSp>
        <p:nvGrpSpPr>
          <p:cNvPr id="3478" name="Google Shape;3478;p67"/>
          <p:cNvGrpSpPr/>
          <p:nvPr/>
        </p:nvGrpSpPr>
        <p:grpSpPr>
          <a:xfrm flipH="1">
            <a:off x="7840740" y="4012558"/>
            <a:ext cx="657928" cy="796353"/>
            <a:chOff x="854872" y="593529"/>
            <a:chExt cx="605939" cy="733425"/>
          </a:xfrm>
        </p:grpSpPr>
        <p:grpSp>
          <p:nvGrpSpPr>
            <p:cNvPr id="3479" name="Google Shape;3479;p67"/>
            <p:cNvGrpSpPr/>
            <p:nvPr/>
          </p:nvGrpSpPr>
          <p:grpSpPr>
            <a:xfrm>
              <a:off x="854872" y="749504"/>
              <a:ext cx="444014" cy="577450"/>
              <a:chOff x="2255047" y="690567"/>
              <a:chExt cx="444014" cy="577450"/>
            </a:xfrm>
          </p:grpSpPr>
          <p:sp>
            <p:nvSpPr>
              <p:cNvPr id="3480" name="Google Shape;3480;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2" name="Google Shape;3482;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3" name="Google Shape;3483;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4" name="Google Shape;3484;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85" name="Google Shape;3485;p67"/>
            <p:cNvGrpSpPr/>
            <p:nvPr/>
          </p:nvGrpSpPr>
          <p:grpSpPr>
            <a:xfrm>
              <a:off x="935835" y="671517"/>
              <a:ext cx="444014" cy="577450"/>
              <a:chOff x="2255047" y="690567"/>
              <a:chExt cx="444014" cy="577450"/>
            </a:xfrm>
          </p:grpSpPr>
          <p:sp>
            <p:nvSpPr>
              <p:cNvPr id="3486" name="Google Shape;3486;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8" name="Google Shape;3488;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9" name="Google Shape;3489;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0" name="Google Shape;3490;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91" name="Google Shape;3491;p67"/>
            <p:cNvGrpSpPr/>
            <p:nvPr/>
          </p:nvGrpSpPr>
          <p:grpSpPr>
            <a:xfrm>
              <a:off x="1016797" y="593529"/>
              <a:ext cx="444014" cy="577450"/>
              <a:chOff x="2255047" y="690567"/>
              <a:chExt cx="444014" cy="577450"/>
            </a:xfrm>
          </p:grpSpPr>
          <p:sp>
            <p:nvSpPr>
              <p:cNvPr id="3492" name="Google Shape;3492;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4" name="Google Shape;3494;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5" name="Google Shape;3495;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6" name="Google Shape;3496;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3497" name="Google Shape;3497;p67"/>
          <p:cNvGrpSpPr/>
          <p:nvPr/>
        </p:nvGrpSpPr>
        <p:grpSpPr>
          <a:xfrm>
            <a:off x="711992" y="538169"/>
            <a:ext cx="900329" cy="502601"/>
            <a:chOff x="712033" y="418995"/>
            <a:chExt cx="1064093" cy="594021"/>
          </a:xfrm>
        </p:grpSpPr>
        <p:grpSp>
          <p:nvGrpSpPr>
            <p:cNvPr id="3498" name="Google Shape;3498;p67"/>
            <p:cNvGrpSpPr/>
            <p:nvPr/>
          </p:nvGrpSpPr>
          <p:grpSpPr>
            <a:xfrm>
              <a:off x="712033" y="418995"/>
              <a:ext cx="877878" cy="594021"/>
              <a:chOff x="881421" y="586095"/>
              <a:chExt cx="919147" cy="621946"/>
            </a:xfrm>
          </p:grpSpPr>
          <p:grpSp>
            <p:nvGrpSpPr>
              <p:cNvPr id="3499" name="Google Shape;3499;p67"/>
              <p:cNvGrpSpPr/>
              <p:nvPr/>
            </p:nvGrpSpPr>
            <p:grpSpPr>
              <a:xfrm>
                <a:off x="881421" y="586095"/>
                <a:ext cx="919147" cy="621946"/>
                <a:chOff x="1023977" y="757514"/>
                <a:chExt cx="1105010" cy="747711"/>
              </a:xfrm>
            </p:grpSpPr>
            <p:grpSp>
              <p:nvGrpSpPr>
                <p:cNvPr id="3500" name="Google Shape;3500;p67"/>
                <p:cNvGrpSpPr/>
                <p:nvPr/>
              </p:nvGrpSpPr>
              <p:grpSpPr>
                <a:xfrm>
                  <a:off x="1023977" y="871814"/>
                  <a:ext cx="1019285" cy="633411"/>
                  <a:chOff x="893025" y="871800"/>
                  <a:chExt cx="1150175" cy="714750"/>
                </a:xfrm>
              </p:grpSpPr>
              <p:sp>
                <p:nvSpPr>
                  <p:cNvPr id="3501" name="Google Shape;3501;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1066840" y="814664"/>
                  <a:ext cx="1019285" cy="633411"/>
                  <a:chOff x="893025" y="871800"/>
                  <a:chExt cx="1150175" cy="714750"/>
                </a:xfrm>
              </p:grpSpPr>
              <p:sp>
                <p:nvSpPr>
                  <p:cNvPr id="3507" name="Google Shape;3507;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7"/>
                <p:cNvGrpSpPr/>
                <p:nvPr/>
              </p:nvGrpSpPr>
              <p:grpSpPr>
                <a:xfrm>
                  <a:off x="1109702" y="757514"/>
                  <a:ext cx="1019285" cy="633411"/>
                  <a:chOff x="893025" y="871800"/>
                  <a:chExt cx="1150175" cy="714750"/>
                </a:xfrm>
              </p:grpSpPr>
              <p:sp>
                <p:nvSpPr>
                  <p:cNvPr id="3513" name="Google Shape;3513;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67"/>
              <p:cNvGrpSpPr/>
              <p:nvPr/>
            </p:nvGrpSpPr>
            <p:grpSpPr>
              <a:xfrm>
                <a:off x="1057300" y="830088"/>
                <a:ext cx="639514" cy="133970"/>
                <a:chOff x="1052525" y="1621350"/>
                <a:chExt cx="639514" cy="133970"/>
              </a:xfrm>
            </p:grpSpPr>
            <p:sp>
              <p:nvSpPr>
                <p:cNvPr id="3519" name="Google Shape;3519;p67"/>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67"/>
            <p:cNvGrpSpPr/>
            <p:nvPr/>
          </p:nvGrpSpPr>
          <p:grpSpPr>
            <a:xfrm>
              <a:off x="1541745" y="706485"/>
              <a:ext cx="234382" cy="234382"/>
              <a:chOff x="1750138" y="887100"/>
              <a:chExt cx="245400" cy="245400"/>
            </a:xfrm>
          </p:grpSpPr>
          <p:sp>
            <p:nvSpPr>
              <p:cNvPr id="3526" name="Google Shape;3526;p67"/>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0" name="Google Shape;3530;p67"/>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67"/>
          <p:cNvGrpSpPr/>
          <p:nvPr/>
        </p:nvGrpSpPr>
        <p:grpSpPr>
          <a:xfrm>
            <a:off x="712000" y="4285300"/>
            <a:ext cx="539125" cy="502575"/>
            <a:chOff x="712000" y="400050"/>
            <a:chExt cx="539125" cy="502575"/>
          </a:xfrm>
        </p:grpSpPr>
        <p:grpSp>
          <p:nvGrpSpPr>
            <p:cNvPr id="3532" name="Google Shape;3532;p67"/>
            <p:cNvGrpSpPr/>
            <p:nvPr/>
          </p:nvGrpSpPr>
          <p:grpSpPr>
            <a:xfrm>
              <a:off x="712000" y="400050"/>
              <a:ext cx="353400" cy="353400"/>
              <a:chOff x="1457325" y="419100"/>
              <a:chExt cx="353400" cy="353400"/>
            </a:xfrm>
          </p:grpSpPr>
          <p:sp>
            <p:nvSpPr>
              <p:cNvPr id="3533" name="Google Shape;3533;p67"/>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1005725" y="657225"/>
              <a:ext cx="245400" cy="245400"/>
              <a:chOff x="904875" y="1114425"/>
              <a:chExt cx="245400" cy="245400"/>
            </a:xfrm>
          </p:grpSpPr>
          <p:sp>
            <p:nvSpPr>
              <p:cNvPr id="3536" name="Google Shape;3536;p6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3474;p67">
            <a:extLst>
              <a:ext uri="{FF2B5EF4-FFF2-40B4-BE49-F238E27FC236}">
                <a16:creationId xmlns:a16="http://schemas.microsoft.com/office/drawing/2014/main" id="{5544713B-D948-3D24-B01D-AAD00550DF40}"/>
              </a:ext>
            </a:extLst>
          </p:cNvPr>
          <p:cNvSpPr txBox="1">
            <a:spLocks/>
          </p:cNvSpPr>
          <p:nvPr/>
        </p:nvSpPr>
        <p:spPr>
          <a:xfrm>
            <a:off x="1378035" y="4209621"/>
            <a:ext cx="6374798" cy="33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gn="ctr">
              <a:lnSpc>
                <a:spcPct val="100000"/>
              </a:lnSpc>
              <a:buFont typeface="DM Sans"/>
              <a:buNone/>
            </a:pPr>
            <a:r>
              <a:rPr lang="en-US" sz="1600" b="1" dirty="0">
                <a:latin typeface="Raleway Black" pitchFamily="2" charset="0"/>
              </a:rPr>
              <a:t>Useful for solving small-size instances of a problem. </a:t>
            </a:r>
            <a:br>
              <a:rPr lang="en-US" sz="1600" b="1" dirty="0">
                <a:latin typeface="Raleway Black" pitchFamily="2" charset="0"/>
              </a:rPr>
            </a:br>
            <a:r>
              <a:rPr lang="en-US" sz="1600" b="1" dirty="0">
                <a:latin typeface="Raleway Black" pitchFamily="2" charset="0"/>
              </a:rPr>
              <a:t>Saving the expense of designing a more efficient algorithm</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EXERCISES</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IV</a:t>
            </a:r>
            <a:endParaRPr dirty="0"/>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0617849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HOMEWORKS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3"/>
          <p:cNvSpPr txBox="1">
            <a:spLocks noGrp="1"/>
          </p:cNvSpPr>
          <p:nvPr>
            <p:ph type="subTitle" idx="3"/>
          </p:nvPr>
        </p:nvSpPr>
        <p:spPr>
          <a:xfrm>
            <a:off x="878163" y="1367000"/>
            <a:ext cx="7387674" cy="223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graph is said to be bipartite if all its vertices can be partitioned into two</a:t>
            </a:r>
          </a:p>
          <a:p>
            <a:pPr marL="0" lvl="0" indent="0" algn="l" rtl="0">
              <a:spcBef>
                <a:spcPts val="0"/>
              </a:spcBef>
              <a:spcAft>
                <a:spcPts val="0"/>
              </a:spcAft>
              <a:buNone/>
            </a:pPr>
            <a:r>
              <a:rPr lang="en-US" dirty="0"/>
              <a:t>disjoint subsets X and Y so that every edge connects a vertex in X with a vertex in Y. (One can also say that a graph is bipartite if its vertices can be colored in two colors so that every edge has its vertices colored in different colors; such graphs are also called 2-colorable.)</a:t>
            </a:r>
          </a:p>
          <a:p>
            <a:pPr marL="342900" lvl="0" algn="l" rtl="0">
              <a:spcBef>
                <a:spcPts val="0"/>
              </a:spcBef>
              <a:spcAft>
                <a:spcPts val="0"/>
              </a:spcAft>
              <a:buFont typeface="+mj-lt"/>
              <a:buAutoNum type="arabicPeriod"/>
            </a:pPr>
            <a:r>
              <a:rPr lang="en-US" dirty="0"/>
              <a:t>Design a DFS-based algorithm for checking whether a graph is bipartite.</a:t>
            </a:r>
          </a:p>
          <a:p>
            <a:pPr marL="342900" lvl="0" algn="l" rtl="0">
              <a:spcBef>
                <a:spcPts val="0"/>
              </a:spcBef>
              <a:spcAft>
                <a:spcPts val="0"/>
              </a:spcAft>
              <a:buFont typeface="+mj-lt"/>
              <a:buAutoNum type="arabicPeriod"/>
            </a:pPr>
            <a:r>
              <a:rPr lang="en-US" dirty="0"/>
              <a:t>Design a BFS-based algorithm for checking whether a graph is bipartite.</a:t>
            </a:r>
          </a:p>
        </p:txBody>
      </p:sp>
      <p:sp>
        <p:nvSpPr>
          <p:cNvPr id="6" name="TextBox 5">
            <a:extLst>
              <a:ext uri="{FF2B5EF4-FFF2-40B4-BE49-F238E27FC236}">
                <a16:creationId xmlns:a16="http://schemas.microsoft.com/office/drawing/2014/main" id="{27EB9012-133D-E38C-CC58-E23A545A5667}"/>
              </a:ext>
            </a:extLst>
          </p:cNvPr>
          <p:cNvSpPr txBox="1"/>
          <p:nvPr/>
        </p:nvSpPr>
        <p:spPr>
          <a:xfrm>
            <a:off x="873457" y="3605900"/>
            <a:ext cx="4158511" cy="338554"/>
          </a:xfrm>
          <a:prstGeom prst="rect">
            <a:avLst/>
          </a:prstGeom>
          <a:noFill/>
        </p:spPr>
        <p:txBody>
          <a:bodyPr wrap="none" rtlCol="0">
            <a:spAutoFit/>
          </a:bodyPr>
          <a:lstStyle/>
          <a:p>
            <a:r>
              <a:rPr lang="en-US" sz="1600" dirty="0">
                <a:latin typeface="Raleway" pitchFamily="2" charset="0"/>
              </a:rPr>
              <a:t>Practice problems</a:t>
            </a:r>
            <a:r>
              <a:rPr lang="en-US" sz="1600" dirty="0"/>
              <a:t>: </a:t>
            </a:r>
            <a:r>
              <a:rPr lang="en-US" sz="1600" dirty="0">
                <a:hlinkClick r:id="rId3"/>
              </a:rPr>
              <a:t>Brute-force assignment</a:t>
            </a:r>
            <a:endParaRPr lang="en-US" sz="16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252"/>
        <p:cNvGrpSpPr/>
        <p:nvPr/>
      </p:nvGrpSpPr>
      <p:grpSpPr>
        <a:xfrm>
          <a:off x="0" y="0"/>
          <a:ext cx="0" cy="0"/>
          <a:chOff x="0" y="0"/>
          <a:chExt cx="0" cy="0"/>
        </a:xfrm>
      </p:grpSpPr>
      <p:sp>
        <p:nvSpPr>
          <p:cNvPr id="4253" name="Google Shape;4253;p77"/>
          <p:cNvSpPr txBox="1">
            <a:spLocks noGrp="1"/>
          </p:cNvSpPr>
          <p:nvPr>
            <p:ph type="ctrTitle"/>
          </p:nvPr>
        </p:nvSpPr>
        <p:spPr>
          <a:xfrm>
            <a:off x="3676575" y="667313"/>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254" name="Google Shape;4254;p77"/>
          <p:cNvSpPr txBox="1">
            <a:spLocks noGrp="1"/>
          </p:cNvSpPr>
          <p:nvPr>
            <p:ph type="subTitle" idx="1"/>
          </p:nvPr>
        </p:nvSpPr>
        <p:spPr>
          <a:xfrm>
            <a:off x="3671700" y="1586850"/>
            <a:ext cx="4293900" cy="12180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Clr>
                <a:schemeClr val="lt1"/>
              </a:buClr>
              <a:buSzPts val="1100"/>
              <a:buFont typeface="Arial"/>
              <a:buNone/>
            </a:pPr>
            <a:r>
              <a:rPr lang="en" sz="1800" dirty="0"/>
              <a:t>Do you have any questions?</a:t>
            </a:r>
            <a:endParaRPr sz="1800" dirty="0"/>
          </a:p>
        </p:txBody>
      </p:sp>
      <p:grpSp>
        <p:nvGrpSpPr>
          <p:cNvPr id="4256" name="Google Shape;4256;p77"/>
          <p:cNvGrpSpPr/>
          <p:nvPr/>
        </p:nvGrpSpPr>
        <p:grpSpPr>
          <a:xfrm>
            <a:off x="7803674" y="274350"/>
            <a:ext cx="740253" cy="263814"/>
            <a:chOff x="8146574" y="4473425"/>
            <a:chExt cx="740253" cy="263814"/>
          </a:xfrm>
        </p:grpSpPr>
        <p:sp>
          <p:nvSpPr>
            <p:cNvPr id="4257" name="Google Shape;4257;p77"/>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77"/>
          <p:cNvGrpSpPr/>
          <p:nvPr/>
        </p:nvGrpSpPr>
        <p:grpSpPr>
          <a:xfrm>
            <a:off x="1355555" y="986078"/>
            <a:ext cx="1660715" cy="3211700"/>
            <a:chOff x="1107905" y="1270591"/>
            <a:chExt cx="1660715" cy="3211700"/>
          </a:xfrm>
        </p:grpSpPr>
        <p:sp>
          <p:nvSpPr>
            <p:cNvPr id="4289" name="Google Shape;4289;p77"/>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1470143" y="1334369"/>
              <a:ext cx="15395" cy="3086691"/>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1470143" y="4132728"/>
              <a:ext cx="15395" cy="288332"/>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1470143" y="3821535"/>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7"/>
            <p:cNvSpPr/>
            <p:nvPr/>
          </p:nvSpPr>
          <p:spPr>
            <a:xfrm>
              <a:off x="1470143" y="3510285"/>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7"/>
            <p:cNvSpPr/>
            <p:nvPr/>
          </p:nvSpPr>
          <p:spPr>
            <a:xfrm>
              <a:off x="1470143" y="3199093"/>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1470143" y="2887900"/>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7"/>
            <p:cNvSpPr/>
            <p:nvPr/>
          </p:nvSpPr>
          <p:spPr>
            <a:xfrm>
              <a:off x="1470143" y="2576650"/>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7"/>
            <p:cNvSpPr/>
            <p:nvPr/>
          </p:nvSpPr>
          <p:spPr>
            <a:xfrm>
              <a:off x="1470143" y="2265457"/>
              <a:ext cx="15395" cy="295971"/>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1470143" y="1956812"/>
              <a:ext cx="15395" cy="293425"/>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7"/>
            <p:cNvSpPr/>
            <p:nvPr/>
          </p:nvSpPr>
          <p:spPr>
            <a:xfrm>
              <a:off x="1470143" y="1645561"/>
              <a:ext cx="15395" cy="293425"/>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7"/>
            <p:cNvSpPr/>
            <p:nvPr/>
          </p:nvSpPr>
          <p:spPr>
            <a:xfrm>
              <a:off x="1470143" y="1334369"/>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1781393" y="1334369"/>
              <a:ext cx="15337" cy="3086691"/>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7"/>
            <p:cNvSpPr/>
            <p:nvPr/>
          </p:nvSpPr>
          <p:spPr>
            <a:xfrm>
              <a:off x="1781393" y="4132728"/>
              <a:ext cx="15337" cy="288332"/>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7"/>
            <p:cNvSpPr/>
            <p:nvPr/>
          </p:nvSpPr>
          <p:spPr>
            <a:xfrm>
              <a:off x="1781393" y="3821535"/>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1781393" y="3510285"/>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7"/>
            <p:cNvSpPr/>
            <p:nvPr/>
          </p:nvSpPr>
          <p:spPr>
            <a:xfrm>
              <a:off x="1781393" y="3199093"/>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1781393" y="2887900"/>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1781393" y="2576650"/>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7"/>
            <p:cNvSpPr/>
            <p:nvPr/>
          </p:nvSpPr>
          <p:spPr>
            <a:xfrm>
              <a:off x="1781393" y="2265457"/>
              <a:ext cx="15337" cy="295971"/>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1781393" y="1956812"/>
              <a:ext cx="15337" cy="293425"/>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1781393" y="1645561"/>
              <a:ext cx="15337" cy="293425"/>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7"/>
            <p:cNvSpPr/>
            <p:nvPr/>
          </p:nvSpPr>
          <p:spPr>
            <a:xfrm>
              <a:off x="1781393" y="1334369"/>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2092586" y="1334369"/>
              <a:ext cx="15337" cy="3086691"/>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2092586" y="4132728"/>
              <a:ext cx="15337" cy="288332"/>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7"/>
            <p:cNvSpPr/>
            <p:nvPr/>
          </p:nvSpPr>
          <p:spPr>
            <a:xfrm>
              <a:off x="2092586" y="3821535"/>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2092586" y="3510285"/>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2092586" y="3199093"/>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7"/>
            <p:cNvSpPr/>
            <p:nvPr/>
          </p:nvSpPr>
          <p:spPr>
            <a:xfrm>
              <a:off x="2092586" y="2887900"/>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2092586" y="2576650"/>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2092586" y="2265457"/>
              <a:ext cx="15337" cy="295971"/>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7"/>
            <p:cNvSpPr/>
            <p:nvPr/>
          </p:nvSpPr>
          <p:spPr>
            <a:xfrm>
              <a:off x="2092586" y="1956812"/>
              <a:ext cx="15337" cy="293425"/>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7"/>
            <p:cNvSpPr/>
            <p:nvPr/>
          </p:nvSpPr>
          <p:spPr>
            <a:xfrm>
              <a:off x="2092586" y="1645561"/>
              <a:ext cx="15337" cy="293425"/>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2092586" y="1334369"/>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2403778" y="1334369"/>
              <a:ext cx="15395" cy="3086691"/>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7"/>
            <p:cNvSpPr/>
            <p:nvPr/>
          </p:nvSpPr>
          <p:spPr>
            <a:xfrm>
              <a:off x="2403778" y="4132728"/>
              <a:ext cx="15395" cy="288332"/>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2403778" y="3821535"/>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2403778" y="3510285"/>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7"/>
            <p:cNvSpPr/>
            <p:nvPr/>
          </p:nvSpPr>
          <p:spPr>
            <a:xfrm>
              <a:off x="2403778" y="3199093"/>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2403778" y="2887900"/>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2403778" y="2576650"/>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7"/>
            <p:cNvSpPr/>
            <p:nvPr/>
          </p:nvSpPr>
          <p:spPr>
            <a:xfrm>
              <a:off x="2403778" y="2265457"/>
              <a:ext cx="15395" cy="295971"/>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2403778" y="1956812"/>
              <a:ext cx="15395" cy="293425"/>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2403778" y="1645561"/>
              <a:ext cx="15395" cy="293425"/>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7"/>
            <p:cNvSpPr/>
            <p:nvPr/>
          </p:nvSpPr>
          <p:spPr>
            <a:xfrm>
              <a:off x="2403778" y="1334369"/>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7"/>
            <p:cNvSpPr/>
            <p:nvPr/>
          </p:nvSpPr>
          <p:spPr>
            <a:xfrm>
              <a:off x="1158951" y="1319090"/>
              <a:ext cx="1563775"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1158951" y="1319090"/>
              <a:ext cx="1563775"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7"/>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7"/>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1174230" y="1630282"/>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1174230" y="163028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1485480" y="1630282"/>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1796672" y="1630282"/>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7"/>
            <p:cNvSpPr/>
            <p:nvPr/>
          </p:nvSpPr>
          <p:spPr>
            <a:xfrm>
              <a:off x="2107865" y="163028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2419115" y="1630282"/>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7"/>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1174230" y="2250179"/>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1174230" y="225017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1485480" y="2250179"/>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1796672" y="2250179"/>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2107865" y="225017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2419115" y="2250179"/>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1174230" y="2561371"/>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1174230" y="2561371"/>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1485480" y="2561371"/>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1796672" y="2561371"/>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2107865" y="2561371"/>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2419115" y="2561371"/>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1174230" y="2872563"/>
              <a:ext cx="1530613"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1174230" y="3183814"/>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7"/>
            <p:cNvSpPr/>
            <p:nvPr/>
          </p:nvSpPr>
          <p:spPr>
            <a:xfrm>
              <a:off x="1174230" y="3183814"/>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7"/>
            <p:cNvSpPr/>
            <p:nvPr/>
          </p:nvSpPr>
          <p:spPr>
            <a:xfrm>
              <a:off x="1485480" y="3183814"/>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1796672" y="3183814"/>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2107865" y="3183814"/>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2419115" y="3183814"/>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7"/>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7"/>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7"/>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7"/>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7"/>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7"/>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7"/>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1174230" y="3495006"/>
              <a:ext cx="1530613"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1174230" y="3495006"/>
              <a:ext cx="295971"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7"/>
            <p:cNvSpPr/>
            <p:nvPr/>
          </p:nvSpPr>
          <p:spPr>
            <a:xfrm>
              <a:off x="1485480" y="3495006"/>
              <a:ext cx="295971"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1796672" y="3495006"/>
              <a:ext cx="295971"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7"/>
            <p:cNvSpPr/>
            <p:nvPr/>
          </p:nvSpPr>
          <p:spPr>
            <a:xfrm>
              <a:off x="2107865" y="3495006"/>
              <a:ext cx="295971"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7"/>
            <p:cNvSpPr/>
            <p:nvPr/>
          </p:nvSpPr>
          <p:spPr>
            <a:xfrm>
              <a:off x="2419115" y="3495006"/>
              <a:ext cx="285728"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7"/>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7"/>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7"/>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7"/>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1174230" y="3806199"/>
              <a:ext cx="1530613"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7"/>
            <p:cNvSpPr/>
            <p:nvPr/>
          </p:nvSpPr>
          <p:spPr>
            <a:xfrm>
              <a:off x="1174230" y="3806199"/>
              <a:ext cx="295971"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7"/>
            <p:cNvSpPr/>
            <p:nvPr/>
          </p:nvSpPr>
          <p:spPr>
            <a:xfrm>
              <a:off x="1485480" y="3806199"/>
              <a:ext cx="295971"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1796672" y="3806199"/>
              <a:ext cx="295971"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7"/>
            <p:cNvSpPr/>
            <p:nvPr/>
          </p:nvSpPr>
          <p:spPr>
            <a:xfrm>
              <a:off x="2107865" y="3806199"/>
              <a:ext cx="295971"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7"/>
            <p:cNvSpPr/>
            <p:nvPr/>
          </p:nvSpPr>
          <p:spPr>
            <a:xfrm>
              <a:off x="2419115" y="3806199"/>
              <a:ext cx="285728"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7"/>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7"/>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7"/>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7"/>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1174230" y="4117449"/>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7"/>
            <p:cNvSpPr/>
            <p:nvPr/>
          </p:nvSpPr>
          <p:spPr>
            <a:xfrm>
              <a:off x="1174230" y="411744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7"/>
            <p:cNvSpPr/>
            <p:nvPr/>
          </p:nvSpPr>
          <p:spPr>
            <a:xfrm>
              <a:off x="1485480" y="4117449"/>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1796672" y="4117449"/>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7"/>
            <p:cNvSpPr/>
            <p:nvPr/>
          </p:nvSpPr>
          <p:spPr>
            <a:xfrm>
              <a:off x="2107865" y="411744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7"/>
            <p:cNvSpPr/>
            <p:nvPr/>
          </p:nvSpPr>
          <p:spPr>
            <a:xfrm>
              <a:off x="2419115" y="4117449"/>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7"/>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7"/>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7"/>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7"/>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7"/>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7"/>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7"/>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7"/>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1174230" y="4421002"/>
              <a:ext cx="1545950"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7"/>
            <p:cNvSpPr/>
            <p:nvPr/>
          </p:nvSpPr>
          <p:spPr>
            <a:xfrm>
              <a:off x="1174230" y="442100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7"/>
            <p:cNvSpPr/>
            <p:nvPr/>
          </p:nvSpPr>
          <p:spPr>
            <a:xfrm>
              <a:off x="1485480" y="4421002"/>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1796672" y="4421002"/>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2107865" y="442100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2419115" y="4421002"/>
              <a:ext cx="301064"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7"/>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7"/>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7"/>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7"/>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7"/>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2704785" y="1270591"/>
              <a:ext cx="17941" cy="10973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2658890" y="1319090"/>
              <a:ext cx="109730"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2704785" y="2824122"/>
              <a:ext cx="17941" cy="107184"/>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2658890" y="2870017"/>
              <a:ext cx="109730"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1153858" y="1270591"/>
              <a:ext cx="15337" cy="10973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7"/>
            <p:cNvSpPr/>
            <p:nvPr/>
          </p:nvSpPr>
          <p:spPr>
            <a:xfrm>
              <a:off x="1107905" y="1319090"/>
              <a:ext cx="109788"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1153858" y="2824122"/>
              <a:ext cx="15337" cy="107184"/>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1107905" y="2870017"/>
              <a:ext cx="109788"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1153858" y="4375107"/>
              <a:ext cx="15337" cy="107184"/>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1107905" y="4421002"/>
              <a:ext cx="109788"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2704785" y="4375107"/>
              <a:ext cx="17941" cy="107184"/>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2658890" y="4421002"/>
              <a:ext cx="109730"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2706479" y="1334369"/>
              <a:ext cx="15337" cy="310197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7"/>
          <p:cNvGrpSpPr/>
          <p:nvPr/>
        </p:nvGrpSpPr>
        <p:grpSpPr>
          <a:xfrm>
            <a:off x="1008840" y="799597"/>
            <a:ext cx="856268" cy="913150"/>
            <a:chOff x="940342" y="821389"/>
            <a:chExt cx="696153" cy="742398"/>
          </a:xfrm>
        </p:grpSpPr>
        <p:grpSp>
          <p:nvGrpSpPr>
            <p:cNvPr id="4530" name="Google Shape;4530;p77"/>
            <p:cNvGrpSpPr/>
            <p:nvPr/>
          </p:nvGrpSpPr>
          <p:grpSpPr>
            <a:xfrm>
              <a:off x="1138792" y="1080089"/>
              <a:ext cx="497703" cy="483698"/>
              <a:chOff x="794331" y="401591"/>
              <a:chExt cx="516235" cy="501709"/>
            </a:xfrm>
          </p:grpSpPr>
          <p:sp>
            <p:nvSpPr>
              <p:cNvPr id="4531" name="Google Shape;4531;p7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7"/>
            <p:cNvGrpSpPr/>
            <p:nvPr/>
          </p:nvGrpSpPr>
          <p:grpSpPr>
            <a:xfrm>
              <a:off x="1039567" y="950739"/>
              <a:ext cx="497703" cy="483698"/>
              <a:chOff x="794331" y="401591"/>
              <a:chExt cx="516235" cy="501709"/>
            </a:xfrm>
          </p:grpSpPr>
          <p:sp>
            <p:nvSpPr>
              <p:cNvPr id="4537" name="Google Shape;4537;p7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7"/>
            <p:cNvGrpSpPr/>
            <p:nvPr/>
          </p:nvGrpSpPr>
          <p:grpSpPr>
            <a:xfrm>
              <a:off x="940342" y="821389"/>
              <a:ext cx="497703" cy="483698"/>
              <a:chOff x="794331" y="401591"/>
              <a:chExt cx="516235" cy="501709"/>
            </a:xfrm>
          </p:grpSpPr>
          <p:sp>
            <p:nvSpPr>
              <p:cNvPr id="4543" name="Google Shape;4543;p7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77"/>
          <p:cNvGrpSpPr/>
          <p:nvPr/>
        </p:nvGrpSpPr>
        <p:grpSpPr>
          <a:xfrm flipH="1">
            <a:off x="2418055" y="2092418"/>
            <a:ext cx="792023" cy="958660"/>
            <a:chOff x="854872" y="593529"/>
            <a:chExt cx="605939" cy="733425"/>
          </a:xfrm>
        </p:grpSpPr>
        <p:grpSp>
          <p:nvGrpSpPr>
            <p:cNvPr id="4549" name="Google Shape;4549;p77"/>
            <p:cNvGrpSpPr/>
            <p:nvPr/>
          </p:nvGrpSpPr>
          <p:grpSpPr>
            <a:xfrm>
              <a:off x="854872" y="749504"/>
              <a:ext cx="444014" cy="577450"/>
              <a:chOff x="2255047" y="690567"/>
              <a:chExt cx="444014" cy="577450"/>
            </a:xfrm>
          </p:grpSpPr>
          <p:sp>
            <p:nvSpPr>
              <p:cNvPr id="4550" name="Google Shape;4550;p7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2" name="Google Shape;4552;p7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53" name="Google Shape;4553;p7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54" name="Google Shape;4554;p7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4555" name="Google Shape;4555;p77"/>
            <p:cNvGrpSpPr/>
            <p:nvPr/>
          </p:nvGrpSpPr>
          <p:grpSpPr>
            <a:xfrm>
              <a:off x="935835" y="671517"/>
              <a:ext cx="444014" cy="577450"/>
              <a:chOff x="2255047" y="690567"/>
              <a:chExt cx="444014" cy="577450"/>
            </a:xfrm>
          </p:grpSpPr>
          <p:sp>
            <p:nvSpPr>
              <p:cNvPr id="4556" name="Google Shape;4556;p7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7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59" name="Google Shape;4559;p7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60" name="Google Shape;4560;p7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4561" name="Google Shape;4561;p77"/>
            <p:cNvGrpSpPr/>
            <p:nvPr/>
          </p:nvGrpSpPr>
          <p:grpSpPr>
            <a:xfrm>
              <a:off x="1016797" y="593529"/>
              <a:ext cx="444014" cy="577450"/>
              <a:chOff x="2255047" y="690567"/>
              <a:chExt cx="444014" cy="577450"/>
            </a:xfrm>
          </p:grpSpPr>
          <p:sp>
            <p:nvSpPr>
              <p:cNvPr id="4562" name="Google Shape;4562;p7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4" name="Google Shape;4564;p7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65" name="Google Shape;4565;p7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66" name="Google Shape;4566;p7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4567" name="Google Shape;4567;p77"/>
          <p:cNvGrpSpPr/>
          <p:nvPr/>
        </p:nvGrpSpPr>
        <p:grpSpPr>
          <a:xfrm>
            <a:off x="2301233" y="3537712"/>
            <a:ext cx="313200" cy="313200"/>
            <a:chOff x="2053583" y="3822225"/>
            <a:chExt cx="313200" cy="313200"/>
          </a:xfrm>
        </p:grpSpPr>
        <p:sp>
          <p:nvSpPr>
            <p:cNvPr id="4568" name="Google Shape;4568;p77"/>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0" name="Google Shape;4570;p77"/>
          <p:cNvSpPr/>
          <p:nvPr/>
        </p:nvSpPr>
        <p:spPr>
          <a:xfrm rot="10800000">
            <a:off x="3210066" y="1531485"/>
            <a:ext cx="182971" cy="18127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77"/>
          <p:cNvGrpSpPr/>
          <p:nvPr/>
        </p:nvGrpSpPr>
        <p:grpSpPr>
          <a:xfrm>
            <a:off x="874263" y="3280587"/>
            <a:ext cx="943213" cy="637439"/>
            <a:chOff x="895750" y="3092090"/>
            <a:chExt cx="831391" cy="561868"/>
          </a:xfrm>
        </p:grpSpPr>
        <p:grpSp>
          <p:nvGrpSpPr>
            <p:cNvPr id="4572" name="Google Shape;4572;p77"/>
            <p:cNvGrpSpPr/>
            <p:nvPr/>
          </p:nvGrpSpPr>
          <p:grpSpPr>
            <a:xfrm>
              <a:off x="1013506" y="3092090"/>
              <a:ext cx="713634" cy="457038"/>
              <a:chOff x="1059431" y="4116790"/>
              <a:chExt cx="713634" cy="457038"/>
            </a:xfrm>
          </p:grpSpPr>
          <p:sp>
            <p:nvSpPr>
              <p:cNvPr id="4573" name="Google Shape;4573;p77"/>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4" name="Google Shape;4574;p77"/>
              <p:cNvGrpSpPr/>
              <p:nvPr/>
            </p:nvGrpSpPr>
            <p:grpSpPr>
              <a:xfrm>
                <a:off x="1724274" y="4137245"/>
                <a:ext cx="24417" cy="23433"/>
                <a:chOff x="1724274" y="4137245"/>
                <a:chExt cx="24417" cy="23433"/>
              </a:xfrm>
            </p:grpSpPr>
            <p:sp>
              <p:nvSpPr>
                <p:cNvPr id="4575" name="Google Shape;4575;p77"/>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7" name="Google Shape;4577;p77"/>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7"/>
            <p:cNvGrpSpPr/>
            <p:nvPr/>
          </p:nvGrpSpPr>
          <p:grpSpPr>
            <a:xfrm>
              <a:off x="895750" y="3196922"/>
              <a:ext cx="713634" cy="457036"/>
              <a:chOff x="8009738" y="538175"/>
              <a:chExt cx="634963" cy="406652"/>
            </a:xfrm>
          </p:grpSpPr>
          <p:sp>
            <p:nvSpPr>
              <p:cNvPr id="4579" name="Google Shape;4579;p77"/>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7"/>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7"/>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3" name="Google Shape;4583;p77"/>
          <p:cNvGrpSpPr/>
          <p:nvPr/>
        </p:nvGrpSpPr>
        <p:grpSpPr>
          <a:xfrm>
            <a:off x="2547977" y="774918"/>
            <a:ext cx="271451" cy="488410"/>
            <a:chOff x="8063823" y="2506947"/>
            <a:chExt cx="198009" cy="356296"/>
          </a:xfrm>
        </p:grpSpPr>
        <p:sp>
          <p:nvSpPr>
            <p:cNvPr id="4584" name="Google Shape;4584;p77"/>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7"/>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7"/>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7"/>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7"/>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7"/>
          <p:cNvGrpSpPr/>
          <p:nvPr/>
        </p:nvGrpSpPr>
        <p:grpSpPr>
          <a:xfrm>
            <a:off x="1526842" y="2379293"/>
            <a:ext cx="384923" cy="384923"/>
            <a:chOff x="1526842" y="2379293"/>
            <a:chExt cx="384923" cy="384923"/>
          </a:xfrm>
        </p:grpSpPr>
        <p:sp>
          <p:nvSpPr>
            <p:cNvPr id="4593" name="Google Shape;4593;p77"/>
            <p:cNvSpPr/>
            <p:nvPr/>
          </p:nvSpPr>
          <p:spPr>
            <a:xfrm rot="2700000">
              <a:off x="1583213" y="2435664"/>
              <a:ext cx="272182" cy="272182"/>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rot="2700000">
              <a:off x="1627273" y="2479533"/>
              <a:ext cx="184061" cy="18406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Step 1: Define the problem</a:t>
                </a:r>
                <a:endParaRPr sz="1800" dirty="0">
                  <a:latin typeface="Raleway Black"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6" name="Subtitle 5">
            <a:extLst>
              <a:ext uri="{FF2B5EF4-FFF2-40B4-BE49-F238E27FC236}">
                <a16:creationId xmlns:a16="http://schemas.microsoft.com/office/drawing/2014/main" id="{C548B2CA-4D6E-3C55-0C2B-D44EB2B4B660}"/>
              </a:ext>
            </a:extLst>
          </p:cNvPr>
          <p:cNvSpPr>
            <a:spLocks noGrp="1"/>
          </p:cNvSpPr>
          <p:nvPr>
            <p:ph type="subTitle" idx="1"/>
          </p:nvPr>
        </p:nvSpPr>
        <p:spPr>
          <a:xfrm>
            <a:off x="1978999" y="1947563"/>
            <a:ext cx="5147399" cy="1575300"/>
          </a:xfrm>
        </p:spPr>
        <p:txBody>
          <a:bodyPr/>
          <a:lstStyle/>
          <a:p>
            <a:pPr algn="just">
              <a:buFontTx/>
              <a:buChar char="-"/>
            </a:pPr>
            <a:r>
              <a:rPr lang="en-US" dirty="0"/>
              <a:t>Understand the problem and its constraints, decide whether it can be solved by using brute force or not.</a:t>
            </a:r>
          </a:p>
          <a:p>
            <a:pPr algn="just">
              <a:buFontTx/>
              <a:buChar char="-"/>
            </a:pPr>
            <a:r>
              <a:rPr lang="en-US" dirty="0"/>
              <a:t>Identify solutions’ format and the way to represent them using some data structures.</a:t>
            </a:r>
          </a:p>
        </p:txBody>
      </p:sp>
    </p:spTree>
    <p:extLst>
      <p:ext uri="{BB962C8B-B14F-4D97-AF65-F5344CB8AC3E}">
        <p14:creationId xmlns:p14="http://schemas.microsoft.com/office/powerpoint/2010/main" val="425521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Step 2: Generate all possible solutions</a:t>
                </a:r>
                <a:endParaRPr sz="1800" dirty="0">
                  <a:latin typeface="Raleway Black"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6" name="Subtitle 5">
            <a:extLst>
              <a:ext uri="{FF2B5EF4-FFF2-40B4-BE49-F238E27FC236}">
                <a16:creationId xmlns:a16="http://schemas.microsoft.com/office/drawing/2014/main" id="{C548B2CA-4D6E-3C55-0C2B-D44EB2B4B660}"/>
              </a:ext>
            </a:extLst>
          </p:cNvPr>
          <p:cNvSpPr>
            <a:spLocks noGrp="1"/>
          </p:cNvSpPr>
          <p:nvPr>
            <p:ph type="subTitle" idx="1"/>
          </p:nvPr>
        </p:nvSpPr>
        <p:spPr>
          <a:xfrm>
            <a:off x="1978999" y="1947563"/>
            <a:ext cx="5147399" cy="1575300"/>
          </a:xfrm>
        </p:spPr>
        <p:txBody>
          <a:bodyPr/>
          <a:lstStyle/>
          <a:p>
            <a:pPr algn="just">
              <a:buFontTx/>
              <a:buChar char="-"/>
            </a:pPr>
            <a:r>
              <a:rPr lang="en-US" dirty="0"/>
              <a:t>Design an algorithm to generate all possible solutions. This step may involve pattern recognition (the solutions may be permutations or subsets which have already had a algorithm for generating).</a:t>
            </a:r>
          </a:p>
        </p:txBody>
      </p:sp>
    </p:spTree>
    <p:extLst>
      <p:ext uri="{BB962C8B-B14F-4D97-AF65-F5344CB8AC3E}">
        <p14:creationId xmlns:p14="http://schemas.microsoft.com/office/powerpoint/2010/main" val="3015545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Step 3: Evaluate each solution</a:t>
                </a:r>
                <a:endParaRPr sz="1800" dirty="0">
                  <a:latin typeface="Raleway Black"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6" name="Subtitle 5">
            <a:extLst>
              <a:ext uri="{FF2B5EF4-FFF2-40B4-BE49-F238E27FC236}">
                <a16:creationId xmlns:a16="http://schemas.microsoft.com/office/drawing/2014/main" id="{C548B2CA-4D6E-3C55-0C2B-D44EB2B4B660}"/>
              </a:ext>
            </a:extLst>
          </p:cNvPr>
          <p:cNvSpPr>
            <a:spLocks noGrp="1"/>
          </p:cNvSpPr>
          <p:nvPr>
            <p:ph type="subTitle" idx="1"/>
          </p:nvPr>
        </p:nvSpPr>
        <p:spPr>
          <a:xfrm>
            <a:off x="1978999" y="1947563"/>
            <a:ext cx="5147399" cy="1575300"/>
          </a:xfrm>
        </p:spPr>
        <p:txBody>
          <a:bodyPr/>
          <a:lstStyle/>
          <a:p>
            <a:pPr algn="just">
              <a:buFontTx/>
              <a:buChar char="-"/>
            </a:pPr>
            <a:r>
              <a:rPr lang="en-US" dirty="0"/>
              <a:t>Design a function to determine if a solution meets the criteria for the correct solution</a:t>
            </a:r>
          </a:p>
        </p:txBody>
      </p:sp>
    </p:spTree>
    <p:extLst>
      <p:ext uri="{BB962C8B-B14F-4D97-AF65-F5344CB8AC3E}">
        <p14:creationId xmlns:p14="http://schemas.microsoft.com/office/powerpoint/2010/main" val="2801006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Step 4: Choose the best solution</a:t>
                </a:r>
                <a:endParaRPr sz="1800" dirty="0">
                  <a:latin typeface="Raleway Black"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6" name="Subtitle 5">
            <a:extLst>
              <a:ext uri="{FF2B5EF4-FFF2-40B4-BE49-F238E27FC236}">
                <a16:creationId xmlns:a16="http://schemas.microsoft.com/office/drawing/2014/main" id="{C548B2CA-4D6E-3C55-0C2B-D44EB2B4B660}"/>
              </a:ext>
            </a:extLst>
          </p:cNvPr>
          <p:cNvSpPr>
            <a:spLocks noGrp="1"/>
          </p:cNvSpPr>
          <p:nvPr>
            <p:ph type="subTitle" idx="1"/>
          </p:nvPr>
        </p:nvSpPr>
        <p:spPr>
          <a:xfrm>
            <a:off x="1978999" y="1947563"/>
            <a:ext cx="5147399" cy="1575300"/>
          </a:xfrm>
        </p:spPr>
        <p:txBody>
          <a:bodyPr/>
          <a:lstStyle/>
          <a:p>
            <a:pPr algn="just">
              <a:buFontTx/>
              <a:buChar char="-"/>
            </a:pPr>
            <a:r>
              <a:rPr lang="en-US" dirty="0"/>
              <a:t>In the set of valid solutions, choose the best solution (depends on problem, maybe choosing solution that have highest score or minimum cost).</a:t>
            </a:r>
          </a:p>
        </p:txBody>
      </p:sp>
    </p:spTree>
    <p:extLst>
      <p:ext uri="{BB962C8B-B14F-4D97-AF65-F5344CB8AC3E}">
        <p14:creationId xmlns:p14="http://schemas.microsoft.com/office/powerpoint/2010/main" val="1499432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1533646" y="3832561"/>
            <a:ext cx="6514555"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GENERAL TEMPLATE OF</a:t>
            </a:r>
            <a:endParaRPr dirty="0"/>
          </a:p>
        </p:txBody>
      </p:sp>
      <p:sp>
        <p:nvSpPr>
          <p:cNvPr id="1471" name="Google Shape;1471;p47"/>
          <p:cNvSpPr txBox="1">
            <a:spLocks noGrp="1"/>
          </p:cNvSpPr>
          <p:nvPr>
            <p:ph type="subTitle" idx="1"/>
          </p:nvPr>
        </p:nvSpPr>
        <p:spPr>
          <a:xfrm>
            <a:off x="1452682" y="3743500"/>
            <a:ext cx="6460561"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general steps to design and implement a brute force algorithm</a:t>
            </a: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97057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pic>
        <p:nvPicPr>
          <p:cNvPr id="5" name="Picture 4" descr="Graphical user interface, text&#10;&#10;Description automatically generated">
            <a:extLst>
              <a:ext uri="{FF2B5EF4-FFF2-40B4-BE49-F238E27FC236}">
                <a16:creationId xmlns:a16="http://schemas.microsoft.com/office/drawing/2014/main" id="{629A1BD9-B8FE-EED0-4E67-706052EEAF33}"/>
              </a:ext>
            </a:extLst>
          </p:cNvPr>
          <p:cNvPicPr>
            <a:picLocks noChangeAspect="1"/>
          </p:cNvPicPr>
          <p:nvPr/>
        </p:nvPicPr>
        <p:blipFill>
          <a:blip r:embed="rId3"/>
          <a:stretch>
            <a:fillRect/>
          </a:stretch>
        </p:blipFill>
        <p:spPr>
          <a:xfrm>
            <a:off x="873922" y="1569073"/>
            <a:ext cx="7472855" cy="2227359"/>
          </a:xfrm>
          <a:prstGeom prst="rect">
            <a:avLst/>
          </a:prstGeom>
        </p:spPr>
      </p:pic>
    </p:spTree>
    <p:extLst>
      <p:ext uri="{BB962C8B-B14F-4D97-AF65-F5344CB8AC3E}">
        <p14:creationId xmlns:p14="http://schemas.microsoft.com/office/powerpoint/2010/main" val="1660819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 OF</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9584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txBox="1">
            <a:spLocks noGrp="1"/>
          </p:cNvSpPr>
          <p:nvPr>
            <p:ph type="title"/>
          </p:nvPr>
        </p:nvSpPr>
        <p:spPr>
          <a:xfrm>
            <a:off x="1699023" y="1846758"/>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Introduction</a:t>
            </a:r>
            <a:endParaRPr sz="2400"/>
          </a:p>
        </p:txBody>
      </p:sp>
      <p:sp>
        <p:nvSpPr>
          <p:cNvPr id="1252" name="Google Shape;1252;p45"/>
          <p:cNvSpPr txBox="1">
            <a:spLocks noGrp="1"/>
          </p:cNvSpPr>
          <p:nvPr>
            <p:ph type="title" idx="2"/>
          </p:nvPr>
        </p:nvSpPr>
        <p:spPr>
          <a:xfrm>
            <a:off x="876667" y="171640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254" name="Google Shape;1254;p45"/>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255" name="Google Shape;1255;p45"/>
          <p:cNvSpPr txBox="1">
            <a:spLocks noGrp="1"/>
          </p:cNvSpPr>
          <p:nvPr>
            <p:ph type="title" idx="4"/>
          </p:nvPr>
        </p:nvSpPr>
        <p:spPr>
          <a:xfrm>
            <a:off x="1695085" y="3233365"/>
            <a:ext cx="28657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Pros and Cons</a:t>
            </a:r>
            <a:endParaRPr sz="2400"/>
          </a:p>
        </p:txBody>
      </p:sp>
      <p:sp>
        <p:nvSpPr>
          <p:cNvPr id="1256" name="Google Shape;1256;p45"/>
          <p:cNvSpPr txBox="1">
            <a:spLocks noGrp="1"/>
          </p:cNvSpPr>
          <p:nvPr>
            <p:ph type="title" idx="5"/>
          </p:nvPr>
        </p:nvSpPr>
        <p:spPr>
          <a:xfrm>
            <a:off x="853184" y="3103015"/>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sp>
        <p:nvSpPr>
          <p:cNvPr id="1261" name="Google Shape;1261;p45"/>
          <p:cNvSpPr txBox="1">
            <a:spLocks noGrp="1"/>
          </p:cNvSpPr>
          <p:nvPr>
            <p:ph type="title" idx="13"/>
          </p:nvPr>
        </p:nvSpPr>
        <p:spPr>
          <a:xfrm>
            <a:off x="5661254" y="1850588"/>
            <a:ext cx="31084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Examples</a:t>
            </a:r>
            <a:endParaRPr sz="2400"/>
          </a:p>
        </p:txBody>
      </p:sp>
      <p:sp>
        <p:nvSpPr>
          <p:cNvPr id="1262" name="Google Shape;1262;p45"/>
          <p:cNvSpPr txBox="1">
            <a:spLocks noGrp="1"/>
          </p:cNvSpPr>
          <p:nvPr>
            <p:ph type="title" idx="14"/>
          </p:nvPr>
        </p:nvSpPr>
        <p:spPr>
          <a:xfrm>
            <a:off x="4745217" y="171640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1264" name="Google Shape;1264;p45"/>
          <p:cNvSpPr txBox="1">
            <a:spLocks noGrp="1"/>
          </p:cNvSpPr>
          <p:nvPr>
            <p:ph type="title" idx="16"/>
          </p:nvPr>
        </p:nvSpPr>
        <p:spPr>
          <a:xfrm>
            <a:off x="5646898" y="3223062"/>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Exercises</a:t>
            </a:r>
            <a:endParaRPr sz="2400"/>
          </a:p>
        </p:txBody>
      </p:sp>
      <p:sp>
        <p:nvSpPr>
          <p:cNvPr id="1265" name="Google Shape;1265;p45"/>
          <p:cNvSpPr txBox="1">
            <a:spLocks noGrp="1"/>
          </p:cNvSpPr>
          <p:nvPr>
            <p:ph type="title" idx="17"/>
          </p:nvPr>
        </p:nvSpPr>
        <p:spPr>
          <a:xfrm>
            <a:off x="4721734" y="3103015"/>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IV</a:t>
            </a:r>
            <a:endParaRPr/>
          </a:p>
        </p:txBody>
      </p:sp>
      <p:grpSp>
        <p:nvGrpSpPr>
          <p:cNvPr id="1270" name="Google Shape;1270;p45"/>
          <p:cNvGrpSpPr/>
          <p:nvPr/>
        </p:nvGrpSpPr>
        <p:grpSpPr>
          <a:xfrm>
            <a:off x="824992" y="1672745"/>
            <a:ext cx="906150" cy="834425"/>
            <a:chOff x="1087275" y="1394225"/>
            <a:chExt cx="906150" cy="834425"/>
          </a:xfrm>
        </p:grpSpPr>
        <p:sp>
          <p:nvSpPr>
            <p:cNvPr id="1271" name="Google Shape;127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5"/>
          <p:cNvGrpSpPr/>
          <p:nvPr/>
        </p:nvGrpSpPr>
        <p:grpSpPr>
          <a:xfrm>
            <a:off x="4670659" y="3058565"/>
            <a:ext cx="906150" cy="834425"/>
            <a:chOff x="1087275" y="1394225"/>
            <a:chExt cx="906150" cy="834425"/>
          </a:xfrm>
        </p:grpSpPr>
        <p:sp>
          <p:nvSpPr>
            <p:cNvPr id="1281" name="Google Shape;128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5"/>
          <p:cNvGrpSpPr/>
          <p:nvPr/>
        </p:nvGrpSpPr>
        <p:grpSpPr>
          <a:xfrm>
            <a:off x="801772" y="447667"/>
            <a:ext cx="531578" cy="663146"/>
            <a:chOff x="801772" y="447667"/>
            <a:chExt cx="531578" cy="663146"/>
          </a:xfrm>
        </p:grpSpPr>
        <p:sp>
          <p:nvSpPr>
            <p:cNvPr id="1286" name="Google Shape;1286;p45"/>
            <p:cNvSpPr/>
            <p:nvPr/>
          </p:nvSpPr>
          <p:spPr>
            <a:xfrm>
              <a:off x="801772" y="4476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5355" y="4476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45"/>
            <p:cNvCxnSpPr/>
            <p:nvPr/>
          </p:nvCxnSpPr>
          <p:spPr>
            <a:xfrm>
              <a:off x="867188" y="6815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45"/>
            <p:cNvCxnSpPr/>
            <p:nvPr/>
          </p:nvCxnSpPr>
          <p:spPr>
            <a:xfrm>
              <a:off x="867188" y="7364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90" name="Google Shape;1290;p45"/>
            <p:cNvCxnSpPr/>
            <p:nvPr/>
          </p:nvCxnSpPr>
          <p:spPr>
            <a:xfrm>
              <a:off x="867188" y="788650"/>
              <a:ext cx="313200" cy="0"/>
            </a:xfrm>
            <a:prstGeom prst="straightConnector1">
              <a:avLst/>
            </a:prstGeom>
            <a:noFill/>
            <a:ln w="9525" cap="flat" cmpd="sng">
              <a:solidFill>
                <a:schemeClr val="dk1"/>
              </a:solidFill>
              <a:prstDash val="solid"/>
              <a:round/>
              <a:headEnd type="none" w="med" len="med"/>
              <a:tailEnd type="none" w="med" len="med"/>
            </a:ln>
          </p:spPr>
        </p:cxnSp>
        <p:sp>
          <p:nvSpPr>
            <p:cNvPr id="1291" name="Google Shape;1291;p45"/>
            <p:cNvSpPr/>
            <p:nvPr/>
          </p:nvSpPr>
          <p:spPr>
            <a:xfrm>
              <a:off x="1135350" y="912813"/>
              <a:ext cx="198000" cy="198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88375" y="96626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5"/>
          <p:cNvGrpSpPr/>
          <p:nvPr/>
        </p:nvGrpSpPr>
        <p:grpSpPr>
          <a:xfrm>
            <a:off x="8073868" y="4011416"/>
            <a:ext cx="716260" cy="729834"/>
            <a:chOff x="8073868" y="4011416"/>
            <a:chExt cx="716260" cy="729834"/>
          </a:xfrm>
        </p:grpSpPr>
        <p:grpSp>
          <p:nvGrpSpPr>
            <p:cNvPr id="1296" name="Google Shape;1296;p45"/>
            <p:cNvGrpSpPr/>
            <p:nvPr/>
          </p:nvGrpSpPr>
          <p:grpSpPr>
            <a:xfrm>
              <a:off x="8273893" y="4239541"/>
              <a:ext cx="516235" cy="501709"/>
              <a:chOff x="8050056" y="3202466"/>
              <a:chExt cx="516235" cy="501709"/>
            </a:xfrm>
          </p:grpSpPr>
          <p:sp>
            <p:nvSpPr>
              <p:cNvPr id="1297" name="Google Shape;1297;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5"/>
            <p:cNvGrpSpPr/>
            <p:nvPr/>
          </p:nvGrpSpPr>
          <p:grpSpPr>
            <a:xfrm>
              <a:off x="8173881" y="4125478"/>
              <a:ext cx="516235" cy="501709"/>
              <a:chOff x="8050056" y="3202466"/>
              <a:chExt cx="516235" cy="501709"/>
            </a:xfrm>
          </p:grpSpPr>
          <p:sp>
            <p:nvSpPr>
              <p:cNvPr id="1304" name="Google Shape;1304;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5"/>
            <p:cNvGrpSpPr/>
            <p:nvPr/>
          </p:nvGrpSpPr>
          <p:grpSpPr>
            <a:xfrm>
              <a:off x="8073868" y="4011416"/>
              <a:ext cx="516235" cy="501709"/>
              <a:chOff x="8050056" y="3202466"/>
              <a:chExt cx="516235" cy="501709"/>
            </a:xfrm>
          </p:grpSpPr>
          <p:sp>
            <p:nvSpPr>
              <p:cNvPr id="1311" name="Google Shape;1311;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txBox="1">
            <a:spLocks noGrp="1"/>
          </p:cNvSpPr>
          <p:nvPr>
            <p:ph type="title"/>
          </p:nvPr>
        </p:nvSpPr>
        <p:spPr>
          <a:xfrm>
            <a:off x="1577169" y="1568238"/>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Selection Sort and Buble Sort</a:t>
            </a:r>
            <a:endParaRPr sz="2000"/>
          </a:p>
        </p:txBody>
      </p:sp>
      <p:sp>
        <p:nvSpPr>
          <p:cNvPr id="1252" name="Google Shape;1252;p45"/>
          <p:cNvSpPr txBox="1">
            <a:spLocks noGrp="1"/>
          </p:cNvSpPr>
          <p:nvPr>
            <p:ph type="title" idx="2"/>
          </p:nvPr>
        </p:nvSpPr>
        <p:spPr>
          <a:xfrm>
            <a:off x="754813" y="143788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54" name="Google Shape;1254;p45"/>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EXAMPLES</a:t>
            </a:r>
            <a:endParaRPr/>
          </a:p>
        </p:txBody>
      </p:sp>
      <p:sp>
        <p:nvSpPr>
          <p:cNvPr id="1255" name="Google Shape;1255;p45"/>
          <p:cNvSpPr txBox="1">
            <a:spLocks noGrp="1"/>
          </p:cNvSpPr>
          <p:nvPr>
            <p:ph type="title" idx="4"/>
          </p:nvPr>
        </p:nvSpPr>
        <p:spPr>
          <a:xfrm>
            <a:off x="1587587" y="2655502"/>
            <a:ext cx="28657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Closest-Pair and Convex-Hull problems</a:t>
            </a:r>
            <a:endParaRPr sz="2000"/>
          </a:p>
        </p:txBody>
      </p:sp>
      <p:sp>
        <p:nvSpPr>
          <p:cNvPr id="1256" name="Google Shape;1256;p45"/>
          <p:cNvSpPr txBox="1">
            <a:spLocks noGrp="1"/>
          </p:cNvSpPr>
          <p:nvPr>
            <p:ph type="title" idx="5"/>
          </p:nvPr>
        </p:nvSpPr>
        <p:spPr>
          <a:xfrm>
            <a:off x="745686" y="2525152"/>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58" name="Google Shape;1258;p45"/>
          <p:cNvSpPr txBox="1">
            <a:spLocks noGrp="1"/>
          </p:cNvSpPr>
          <p:nvPr>
            <p:ph type="title" idx="7"/>
          </p:nvPr>
        </p:nvSpPr>
        <p:spPr>
          <a:xfrm>
            <a:off x="1645148" y="3773100"/>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DFS and BFS</a:t>
            </a:r>
            <a:endParaRPr/>
          </a:p>
        </p:txBody>
      </p:sp>
      <p:sp>
        <p:nvSpPr>
          <p:cNvPr id="1259" name="Google Shape;1259;p45"/>
          <p:cNvSpPr txBox="1">
            <a:spLocks noGrp="1"/>
          </p:cNvSpPr>
          <p:nvPr>
            <p:ph type="title" idx="8"/>
          </p:nvPr>
        </p:nvSpPr>
        <p:spPr>
          <a:xfrm>
            <a:off x="754813" y="3617912"/>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61" name="Google Shape;1261;p45"/>
          <p:cNvSpPr txBox="1">
            <a:spLocks noGrp="1"/>
          </p:cNvSpPr>
          <p:nvPr>
            <p:ph type="title" idx="13"/>
          </p:nvPr>
        </p:nvSpPr>
        <p:spPr>
          <a:xfrm>
            <a:off x="5539400" y="1572068"/>
            <a:ext cx="31084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Sequential Search and Brute-Force String Matching</a:t>
            </a:r>
            <a:endParaRPr sz="2000"/>
          </a:p>
        </p:txBody>
      </p:sp>
      <p:sp>
        <p:nvSpPr>
          <p:cNvPr id="1262" name="Google Shape;1262;p45"/>
          <p:cNvSpPr txBox="1">
            <a:spLocks noGrp="1"/>
          </p:cNvSpPr>
          <p:nvPr>
            <p:ph type="title" idx="14"/>
          </p:nvPr>
        </p:nvSpPr>
        <p:spPr>
          <a:xfrm>
            <a:off x="4623363" y="143788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64" name="Google Shape;1264;p45"/>
          <p:cNvSpPr txBox="1">
            <a:spLocks noGrp="1"/>
          </p:cNvSpPr>
          <p:nvPr>
            <p:ph type="title" idx="16"/>
          </p:nvPr>
        </p:nvSpPr>
        <p:spPr>
          <a:xfrm>
            <a:off x="5539400" y="2645199"/>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Exhautive Search</a:t>
            </a:r>
            <a:endParaRPr/>
          </a:p>
        </p:txBody>
      </p:sp>
      <p:sp>
        <p:nvSpPr>
          <p:cNvPr id="1265" name="Google Shape;1265;p45"/>
          <p:cNvSpPr txBox="1">
            <a:spLocks noGrp="1"/>
          </p:cNvSpPr>
          <p:nvPr>
            <p:ph type="title" idx="17"/>
          </p:nvPr>
        </p:nvSpPr>
        <p:spPr>
          <a:xfrm>
            <a:off x="4614236" y="2525152"/>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70" name="Google Shape;1270;p45"/>
          <p:cNvGrpSpPr/>
          <p:nvPr/>
        </p:nvGrpSpPr>
        <p:grpSpPr>
          <a:xfrm>
            <a:off x="703138" y="1394225"/>
            <a:ext cx="906150" cy="834425"/>
            <a:chOff x="1087275" y="1394225"/>
            <a:chExt cx="906150" cy="834425"/>
          </a:xfrm>
        </p:grpSpPr>
        <p:sp>
          <p:nvSpPr>
            <p:cNvPr id="1271" name="Google Shape;127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5"/>
          <p:cNvGrpSpPr/>
          <p:nvPr/>
        </p:nvGrpSpPr>
        <p:grpSpPr>
          <a:xfrm>
            <a:off x="703138" y="3572675"/>
            <a:ext cx="906150" cy="834425"/>
            <a:chOff x="1087275" y="1394225"/>
            <a:chExt cx="906150" cy="834425"/>
          </a:xfrm>
        </p:grpSpPr>
        <p:sp>
          <p:nvSpPr>
            <p:cNvPr id="1276" name="Google Shape;1276;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5"/>
          <p:cNvGrpSpPr/>
          <p:nvPr/>
        </p:nvGrpSpPr>
        <p:grpSpPr>
          <a:xfrm>
            <a:off x="4563161" y="2480702"/>
            <a:ext cx="906150" cy="834425"/>
            <a:chOff x="1087275" y="1394225"/>
            <a:chExt cx="906150" cy="834425"/>
          </a:xfrm>
        </p:grpSpPr>
        <p:sp>
          <p:nvSpPr>
            <p:cNvPr id="1281" name="Google Shape;128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5"/>
          <p:cNvGrpSpPr/>
          <p:nvPr/>
        </p:nvGrpSpPr>
        <p:grpSpPr>
          <a:xfrm>
            <a:off x="801772" y="447667"/>
            <a:ext cx="531578" cy="663146"/>
            <a:chOff x="801772" y="447667"/>
            <a:chExt cx="531578" cy="663146"/>
          </a:xfrm>
        </p:grpSpPr>
        <p:sp>
          <p:nvSpPr>
            <p:cNvPr id="1286" name="Google Shape;1286;p45"/>
            <p:cNvSpPr/>
            <p:nvPr/>
          </p:nvSpPr>
          <p:spPr>
            <a:xfrm>
              <a:off x="801772" y="4476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5355" y="4476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45"/>
            <p:cNvCxnSpPr/>
            <p:nvPr/>
          </p:nvCxnSpPr>
          <p:spPr>
            <a:xfrm>
              <a:off x="867188" y="6815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45"/>
            <p:cNvCxnSpPr/>
            <p:nvPr/>
          </p:nvCxnSpPr>
          <p:spPr>
            <a:xfrm>
              <a:off x="867188" y="7364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90" name="Google Shape;1290;p45"/>
            <p:cNvCxnSpPr/>
            <p:nvPr/>
          </p:nvCxnSpPr>
          <p:spPr>
            <a:xfrm>
              <a:off x="867188" y="788650"/>
              <a:ext cx="313200" cy="0"/>
            </a:xfrm>
            <a:prstGeom prst="straightConnector1">
              <a:avLst/>
            </a:prstGeom>
            <a:noFill/>
            <a:ln w="9525" cap="flat" cmpd="sng">
              <a:solidFill>
                <a:schemeClr val="dk1"/>
              </a:solidFill>
              <a:prstDash val="solid"/>
              <a:round/>
              <a:headEnd type="none" w="med" len="med"/>
              <a:tailEnd type="none" w="med" len="med"/>
            </a:ln>
          </p:spPr>
        </p:cxnSp>
        <p:sp>
          <p:nvSpPr>
            <p:cNvPr id="1291" name="Google Shape;1291;p45"/>
            <p:cNvSpPr/>
            <p:nvPr/>
          </p:nvSpPr>
          <p:spPr>
            <a:xfrm>
              <a:off x="1135350" y="912813"/>
              <a:ext cx="198000" cy="198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88375" y="96626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5"/>
          <p:cNvGrpSpPr/>
          <p:nvPr/>
        </p:nvGrpSpPr>
        <p:grpSpPr>
          <a:xfrm>
            <a:off x="8073868" y="4011416"/>
            <a:ext cx="716260" cy="729834"/>
            <a:chOff x="8073868" y="4011416"/>
            <a:chExt cx="716260" cy="729834"/>
          </a:xfrm>
        </p:grpSpPr>
        <p:grpSp>
          <p:nvGrpSpPr>
            <p:cNvPr id="1296" name="Google Shape;1296;p45"/>
            <p:cNvGrpSpPr/>
            <p:nvPr/>
          </p:nvGrpSpPr>
          <p:grpSpPr>
            <a:xfrm>
              <a:off x="8273893" y="4239541"/>
              <a:ext cx="516235" cy="501709"/>
              <a:chOff x="8050056" y="3202466"/>
              <a:chExt cx="516235" cy="501709"/>
            </a:xfrm>
          </p:grpSpPr>
          <p:sp>
            <p:nvSpPr>
              <p:cNvPr id="1297" name="Google Shape;1297;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5"/>
            <p:cNvGrpSpPr/>
            <p:nvPr/>
          </p:nvGrpSpPr>
          <p:grpSpPr>
            <a:xfrm>
              <a:off x="8173881" y="4125478"/>
              <a:ext cx="516235" cy="501709"/>
              <a:chOff x="8050056" y="3202466"/>
              <a:chExt cx="516235" cy="501709"/>
            </a:xfrm>
          </p:grpSpPr>
          <p:sp>
            <p:nvSpPr>
              <p:cNvPr id="1304" name="Google Shape;1304;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5"/>
            <p:cNvGrpSpPr/>
            <p:nvPr/>
          </p:nvGrpSpPr>
          <p:grpSpPr>
            <a:xfrm>
              <a:off x="8073868" y="4011416"/>
              <a:ext cx="516235" cy="501709"/>
              <a:chOff x="8050056" y="3202466"/>
              <a:chExt cx="516235" cy="501709"/>
            </a:xfrm>
          </p:grpSpPr>
          <p:sp>
            <p:nvSpPr>
              <p:cNvPr id="1311" name="Google Shape;1311;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01590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5" y="3812361"/>
            <a:ext cx="4575303"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SELECTION SORT</a:t>
            </a:r>
            <a:endParaRPr/>
          </a:p>
        </p:txBody>
      </p:sp>
      <p:sp>
        <p:nvSpPr>
          <p:cNvPr id="1471" name="Google Shape;1471;p47"/>
          <p:cNvSpPr txBox="1">
            <a:spLocks noGrp="1"/>
          </p:cNvSpPr>
          <p:nvPr>
            <p:ph type="subTitle" idx="1"/>
          </p:nvPr>
        </p:nvSpPr>
        <p:spPr>
          <a:xfrm>
            <a:off x="2225289" y="3723300"/>
            <a:ext cx="4577911"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Sorting algorithms using brute-force approach</a:t>
            </a:r>
            <a:endParaRP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BUBLE SORT</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2" name="Google Shape;2622;p59"/>
          <p:cNvSpPr txBox="1">
            <a:spLocks noGrp="1"/>
          </p:cNvSpPr>
          <p:nvPr>
            <p:ph type="subTitle" idx="1"/>
          </p:nvPr>
        </p:nvSpPr>
        <p:spPr>
          <a:xfrm>
            <a:off x="1061565" y="2188766"/>
            <a:ext cx="7160326" cy="762000"/>
          </a:xfrm>
          <a:prstGeom prst="rect">
            <a:avLst/>
          </a:prstGeom>
        </p:spPr>
        <p:txBody>
          <a:bodyPr spcFirstLastPara="1" wrap="square" lIns="91425" tIns="91425" rIns="91425" bIns="91425" anchor="ctr" anchorCtr="0">
            <a:noAutofit/>
          </a:bodyPr>
          <a:lstStyle/>
          <a:p>
            <a:pPr marL="0" indent="0" algn="just"/>
            <a:r>
              <a:rPr lang="en-US" sz="2200"/>
              <a:t>Given a list of </a:t>
            </a:r>
            <a:r>
              <a:rPr lang="en-US" sz="2200" i="1"/>
              <a:t>n</a:t>
            </a:r>
            <a:r>
              <a:rPr lang="en-US" sz="2200"/>
              <a:t> orderable items (e.g., numbers, characters from some alphabet, character strings), rearrange them in nondecreasing order.</a:t>
            </a:r>
            <a:endParaRPr lang="vi-VN"/>
          </a:p>
        </p:txBody>
      </p:sp>
      <p:sp>
        <p:nvSpPr>
          <p:cNvPr id="2627" name="Google Shape;2627;p59"/>
          <p:cNvSpPr txBox="1">
            <a:spLocks noGrp="1"/>
          </p:cNvSpPr>
          <p:nvPr>
            <p:ph type="title" idx="6"/>
          </p:nvPr>
        </p:nvSpPr>
        <p:spPr>
          <a:xfrm>
            <a:off x="1470288" y="39826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spTree>
    <p:extLst>
      <p:ext uri="{BB962C8B-B14F-4D97-AF65-F5344CB8AC3E}">
        <p14:creationId xmlns:p14="http://schemas.microsoft.com/office/powerpoint/2010/main" val="195084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Selection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grpSp>
        <p:nvGrpSpPr>
          <p:cNvPr id="29" name="Group 28">
            <a:extLst>
              <a:ext uri="{FF2B5EF4-FFF2-40B4-BE49-F238E27FC236}">
                <a16:creationId xmlns:a16="http://schemas.microsoft.com/office/drawing/2014/main" id="{6C7E1A9D-5B7B-D510-8D3D-0B53B4DD8614}"/>
              </a:ext>
            </a:extLst>
          </p:cNvPr>
          <p:cNvGrpSpPr/>
          <p:nvPr/>
        </p:nvGrpSpPr>
        <p:grpSpPr>
          <a:xfrm>
            <a:off x="1685921" y="2101149"/>
            <a:ext cx="5772158" cy="941202"/>
            <a:chOff x="1736562" y="1240732"/>
            <a:chExt cx="5772158" cy="941202"/>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B5654C-2BAF-879B-BEDD-F2BF0B707BE8}"/>
                    </a:ext>
                  </a:extLst>
                </p:cNvPr>
                <p:cNvSpPr txBox="1"/>
                <p:nvPr/>
              </p:nvSpPr>
              <p:spPr>
                <a:xfrm>
                  <a:off x="1736562" y="1421123"/>
                  <a:ext cx="57721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𝑚𝑖𝑛</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oMath>
                    </m:oMathPara>
                  </a14:m>
                  <a:endParaRPr lang="vi-VN" sz="2400" dirty="0"/>
                </a:p>
              </p:txBody>
            </p:sp>
          </mc:Choice>
          <mc:Fallback xmlns="">
            <p:sp>
              <p:nvSpPr>
                <p:cNvPr id="3" name="TextBox 2">
                  <a:extLst>
                    <a:ext uri="{FF2B5EF4-FFF2-40B4-BE49-F238E27FC236}">
                      <a16:creationId xmlns:a16="http://schemas.microsoft.com/office/drawing/2014/main" id="{0DB5654C-2BAF-879B-BEDD-F2BF0B707BE8}"/>
                    </a:ext>
                  </a:extLst>
                </p:cNvPr>
                <p:cNvSpPr txBox="1">
                  <a:spLocks noRot="1" noChangeAspect="1" noMove="1" noResize="1" noEditPoints="1" noAdjustHandles="1" noChangeArrowheads="1" noChangeShapeType="1" noTextEdit="1"/>
                </p:cNvSpPr>
                <p:nvPr/>
              </p:nvSpPr>
              <p:spPr>
                <a:xfrm>
                  <a:off x="1736562" y="1421123"/>
                  <a:ext cx="5772158" cy="461665"/>
                </a:xfrm>
                <a:prstGeom prst="rect">
                  <a:avLst/>
                </a:prstGeom>
                <a:blipFill>
                  <a:blip r:embed="rId3"/>
                  <a:stretch>
                    <a:fillRect b="-1973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7312055B-3BEB-426E-977C-AF84AD7BF5E4}"/>
                </a:ext>
              </a:extLst>
            </p:cNvPr>
            <p:cNvGrpSpPr/>
            <p:nvPr/>
          </p:nvGrpSpPr>
          <p:grpSpPr>
            <a:xfrm>
              <a:off x="4885531" y="1240732"/>
              <a:ext cx="821055" cy="288186"/>
              <a:chOff x="4882515" y="1769327"/>
              <a:chExt cx="821055" cy="288186"/>
            </a:xfrm>
          </p:grpSpPr>
          <p:cxnSp>
            <p:nvCxnSpPr>
              <p:cNvPr id="14" name="Straight Arrow Connector 13">
                <a:extLst>
                  <a:ext uri="{FF2B5EF4-FFF2-40B4-BE49-F238E27FC236}">
                    <a16:creationId xmlns:a16="http://schemas.microsoft.com/office/drawing/2014/main" id="{BFDAA6DF-16A5-D447-385A-6953BF2D188C}"/>
                  </a:ext>
                </a:extLst>
              </p:cNvPr>
              <p:cNvCxnSpPr/>
              <p:nvPr/>
            </p:nvCxnSpPr>
            <p:spPr>
              <a:xfrm>
                <a:off x="4884234" y="1769327"/>
                <a:ext cx="0" cy="2676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1E12F1-D6EA-13F1-6774-E1CD4E8FA62A}"/>
                  </a:ext>
                </a:extLst>
              </p:cNvPr>
              <p:cNvCxnSpPr>
                <a:cxnSpLocks/>
              </p:cNvCxnSpPr>
              <p:nvPr/>
            </p:nvCxnSpPr>
            <p:spPr>
              <a:xfrm>
                <a:off x="5700549" y="1769327"/>
                <a:ext cx="0" cy="2881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10ECB7-37BB-5FF7-6938-8B922FE77F7A}"/>
                  </a:ext>
                </a:extLst>
              </p:cNvPr>
              <p:cNvCxnSpPr/>
              <p:nvPr/>
            </p:nvCxnSpPr>
            <p:spPr>
              <a:xfrm>
                <a:off x="4882515" y="1769327"/>
                <a:ext cx="8210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8F02A79-3033-9703-5ACA-B90FAC95D6A2}"/>
                </a:ext>
              </a:extLst>
            </p:cNvPr>
            <p:cNvSpPr txBox="1"/>
            <p:nvPr/>
          </p:nvSpPr>
          <p:spPr>
            <a:xfrm>
              <a:off x="2255520" y="1843380"/>
              <a:ext cx="2217274" cy="338554"/>
            </a:xfrm>
            <a:prstGeom prst="rect">
              <a:avLst/>
            </a:prstGeom>
            <a:noFill/>
          </p:spPr>
          <p:txBody>
            <a:bodyPr wrap="none" rtlCol="0">
              <a:spAutoFit/>
            </a:bodyPr>
            <a:lstStyle/>
            <a:p>
              <a:r>
                <a:rPr lang="en-US" sz="1600" dirty="0">
                  <a:latin typeface="DM Sans" pitchFamily="2" charset="0"/>
                </a:rPr>
                <a:t>in their final positions</a:t>
              </a:r>
              <a:endParaRPr lang="vi-VN" sz="1600" dirty="0"/>
            </a:p>
          </p:txBody>
        </p:sp>
        <p:sp>
          <p:nvSpPr>
            <p:cNvPr id="28" name="TextBox 27">
              <a:extLst>
                <a:ext uri="{FF2B5EF4-FFF2-40B4-BE49-F238E27FC236}">
                  <a16:creationId xmlns:a16="http://schemas.microsoft.com/office/drawing/2014/main" id="{BE9546B1-A1D4-48C9-6D54-FF8F95F5A09E}"/>
                </a:ext>
              </a:extLst>
            </p:cNvPr>
            <p:cNvSpPr txBox="1"/>
            <p:nvPr/>
          </p:nvSpPr>
          <p:spPr>
            <a:xfrm>
              <a:off x="4882120" y="1843380"/>
              <a:ext cx="2297424" cy="338554"/>
            </a:xfrm>
            <a:prstGeom prst="rect">
              <a:avLst/>
            </a:prstGeom>
            <a:noFill/>
          </p:spPr>
          <p:txBody>
            <a:bodyPr wrap="none" rtlCol="0">
              <a:spAutoFit/>
            </a:bodyPr>
            <a:lstStyle/>
            <a:p>
              <a:r>
                <a:rPr lang="en-US" sz="1600" dirty="0">
                  <a:latin typeface="DM Sans" pitchFamily="2" charset="0"/>
                </a:rPr>
                <a:t>the last </a:t>
              </a:r>
              <a:r>
                <a:rPr lang="en-US" sz="1600" i="1" dirty="0">
                  <a:latin typeface="DM Sans" pitchFamily="2" charset="0"/>
                </a:rPr>
                <a:t>n – </a:t>
              </a:r>
              <a:r>
                <a:rPr lang="en-US" sz="1600" i="1" dirty="0" err="1">
                  <a:latin typeface="DM Sans" pitchFamily="2" charset="0"/>
                </a:rPr>
                <a:t>i</a:t>
              </a:r>
              <a:r>
                <a:rPr lang="en-US" sz="1600" dirty="0">
                  <a:latin typeface="DM Sans" pitchFamily="2" charset="0"/>
                </a:rPr>
                <a:t> elements</a:t>
              </a:r>
              <a:endParaRPr lang="vi-VN" sz="1600" dirty="0"/>
            </a:p>
          </p:txBody>
        </p:sp>
      </p:grpSp>
    </p:spTree>
    <p:extLst>
      <p:ext uri="{BB962C8B-B14F-4D97-AF65-F5344CB8AC3E}">
        <p14:creationId xmlns:p14="http://schemas.microsoft.com/office/powerpoint/2010/main" val="533505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Selection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9" name="Picture 8">
            <a:extLst>
              <a:ext uri="{FF2B5EF4-FFF2-40B4-BE49-F238E27FC236}">
                <a16:creationId xmlns:a16="http://schemas.microsoft.com/office/drawing/2014/main" id="{28973C28-8091-4048-B24A-38CAE6258FFA}"/>
              </a:ext>
            </a:extLst>
          </p:cNvPr>
          <p:cNvPicPr>
            <a:picLocks noChangeAspect="1"/>
          </p:cNvPicPr>
          <p:nvPr/>
        </p:nvPicPr>
        <p:blipFill>
          <a:blip r:embed="rId3"/>
          <a:stretch>
            <a:fillRect/>
          </a:stretch>
        </p:blipFill>
        <p:spPr>
          <a:xfrm>
            <a:off x="1515466" y="903625"/>
            <a:ext cx="6113069" cy="3336251"/>
          </a:xfrm>
          <a:prstGeom prst="rect">
            <a:avLst/>
          </a:prstGeom>
        </p:spPr>
      </p:pic>
    </p:spTree>
    <p:extLst>
      <p:ext uri="{BB962C8B-B14F-4D97-AF65-F5344CB8AC3E}">
        <p14:creationId xmlns:p14="http://schemas.microsoft.com/office/powerpoint/2010/main" val="625899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48"/>
          <p:cNvSpPr txBox="1">
            <a:spLocks noGrp="1"/>
          </p:cNvSpPr>
          <p:nvPr>
            <p:ph type="title"/>
          </p:nvPr>
        </p:nvSpPr>
        <p:spPr>
          <a:xfrm>
            <a:off x="1400100" y="398475"/>
            <a:ext cx="6343800" cy="572700"/>
          </a:xfrm>
          <a:prstGeom prst="rect">
            <a:avLst/>
          </a:prstGeom>
        </p:spPr>
        <p:txBody>
          <a:bodyPr spcFirstLastPara="1" wrap="square" lIns="91425" tIns="91425" rIns="91425" bIns="91425" anchor="ctr" anchorCtr="0">
            <a:noAutofit/>
          </a:bodyPr>
          <a:lstStyle/>
          <a:p>
            <a:r>
              <a:rPr lang="en"/>
              <a:t>Example</a:t>
            </a:r>
          </a:p>
        </p:txBody>
      </p:sp>
      <p:grpSp>
        <p:nvGrpSpPr>
          <p:cNvPr id="1510" name="Google Shape;1510;p48"/>
          <p:cNvGrpSpPr/>
          <p:nvPr/>
        </p:nvGrpSpPr>
        <p:grpSpPr>
          <a:xfrm>
            <a:off x="712002" y="2777270"/>
            <a:ext cx="1835695" cy="1796211"/>
            <a:chOff x="712002" y="2777270"/>
            <a:chExt cx="1835695" cy="1796211"/>
          </a:xfrm>
        </p:grpSpPr>
        <p:sp>
          <p:nvSpPr>
            <p:cNvPr id="1511" name="Google Shape;1511;p48"/>
            <p:cNvSpPr/>
            <p:nvPr/>
          </p:nvSpPr>
          <p:spPr>
            <a:xfrm>
              <a:off x="768426" y="2827984"/>
              <a:ext cx="1728580" cy="17017"/>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768426" y="2827984"/>
              <a:ext cx="1728580" cy="17017"/>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768426" y="2827988"/>
              <a:ext cx="16953" cy="1694762"/>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1112406"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112406"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1112406"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1112406"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1112406"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1112406"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1456386" y="2827988"/>
              <a:ext cx="17017" cy="167784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1456386" y="4187084"/>
              <a:ext cx="17017" cy="318719"/>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1456386" y="3843104"/>
              <a:ext cx="17017" cy="32716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1456386" y="349906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1456386" y="315508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1456386" y="2827988"/>
              <a:ext cx="17017" cy="310274"/>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1800431"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1800431"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1800431"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1800431"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1800431"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1800431"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2144411" y="2827988"/>
              <a:ext cx="16953" cy="167784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2144411" y="4187084"/>
              <a:ext cx="16953" cy="318719"/>
            </a:xfrm>
            <a:custGeom>
              <a:avLst/>
              <a:gdLst/>
              <a:ahLst/>
              <a:cxnLst/>
              <a:rect l="l" t="t" r="r" b="b"/>
              <a:pathLst>
                <a:path w="265"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2144411" y="3843104"/>
              <a:ext cx="16953" cy="327163"/>
            </a:xfrm>
            <a:custGeom>
              <a:avLst/>
              <a:gdLst/>
              <a:ahLst/>
              <a:cxnLst/>
              <a:rect l="l" t="t" r="r" b="b"/>
              <a:pathLst>
                <a:path w="265"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2144411" y="349906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2144411" y="315508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2144411" y="2827988"/>
              <a:ext cx="16953" cy="310274"/>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2477132" y="2830803"/>
              <a:ext cx="19832" cy="1689108"/>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2477132" y="3843104"/>
              <a:ext cx="19832" cy="327163"/>
            </a:xfrm>
            <a:custGeom>
              <a:avLst/>
              <a:gdLst/>
              <a:ahLst/>
              <a:cxnLst/>
              <a:rect l="l" t="t" r="r" b="b"/>
              <a:pathLst>
                <a:path w="310" h="5114" fill="none" extrusionOk="0">
                  <a:moveTo>
                    <a:pt x="309" y="0"/>
                  </a:moveTo>
                  <a:lnTo>
                    <a:pt x="1" y="0"/>
                  </a:lnTo>
                  <a:lnTo>
                    <a:pt x="1" y="5113"/>
                  </a:lnTo>
                  <a:lnTo>
                    <a:pt x="309" y="5113"/>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2477132" y="349906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2477132" y="315508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2477132" y="2830803"/>
              <a:ext cx="19832" cy="307459"/>
            </a:xfrm>
            <a:custGeom>
              <a:avLst/>
              <a:gdLst/>
              <a:ahLst/>
              <a:cxnLst/>
              <a:rect l="l" t="t" r="r" b="b"/>
              <a:pathLst>
                <a:path w="310" h="4806" fill="none" extrusionOk="0">
                  <a:moveTo>
                    <a:pt x="309" y="1"/>
                  </a:moveTo>
                  <a:lnTo>
                    <a:pt x="1" y="1"/>
                  </a:lnTo>
                  <a:lnTo>
                    <a:pt x="1" y="4805"/>
                  </a:lnTo>
                  <a:lnTo>
                    <a:pt x="309" y="480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85315" y="3138191"/>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85315"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1129295"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473339"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1817319"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2161300" y="3138191"/>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768426" y="3138191"/>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768426" y="3138191"/>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1112406"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112406"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456386" y="313819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456386" y="313819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1800431"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1800431"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144411" y="313819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144411" y="313819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477132" y="3138191"/>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477132" y="3138191"/>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785315" y="3482171"/>
              <a:ext cx="1691923" cy="16953"/>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785315"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1129295"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1473339"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1817319"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161300" y="3482171"/>
              <a:ext cx="315904" cy="16953"/>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768426" y="3482171"/>
              <a:ext cx="16953" cy="16953"/>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768426" y="3482171"/>
              <a:ext cx="16953" cy="16953"/>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1112406"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1112406"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1456386" y="3482171"/>
              <a:ext cx="17017" cy="16953"/>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1456386" y="3482171"/>
              <a:ext cx="17017" cy="16953"/>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1800431"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1800431"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2144411" y="3482171"/>
              <a:ext cx="16953" cy="16953"/>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8"/>
            <p:cNvSpPr/>
            <p:nvPr/>
          </p:nvSpPr>
          <p:spPr>
            <a:xfrm>
              <a:off x="2144411" y="3482171"/>
              <a:ext cx="16953" cy="16953"/>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2477132" y="3482171"/>
              <a:ext cx="19832" cy="16953"/>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2477132" y="3482171"/>
              <a:ext cx="19832" cy="16953"/>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785315" y="3826151"/>
              <a:ext cx="1691923" cy="17017"/>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785315"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1129295"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1473339"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1817319"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2161300" y="3826151"/>
              <a:ext cx="315904" cy="17017"/>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68426" y="3826151"/>
              <a:ext cx="16953" cy="17017"/>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768426" y="3826151"/>
              <a:ext cx="16953" cy="17017"/>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1112406"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1112406"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1456386" y="3826151"/>
              <a:ext cx="17017" cy="17017"/>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1456386" y="3826151"/>
              <a:ext cx="17017" cy="17017"/>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1800431"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1800431"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2144411" y="3826151"/>
              <a:ext cx="16953" cy="17017"/>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144411" y="3826151"/>
              <a:ext cx="16953" cy="17017"/>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2477132" y="3826151"/>
              <a:ext cx="19832" cy="17017"/>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8"/>
            <p:cNvSpPr/>
            <p:nvPr/>
          </p:nvSpPr>
          <p:spPr>
            <a:xfrm>
              <a:off x="2477132" y="3826151"/>
              <a:ext cx="19832" cy="17017"/>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8"/>
            <p:cNvSpPr/>
            <p:nvPr/>
          </p:nvSpPr>
          <p:spPr>
            <a:xfrm>
              <a:off x="785315" y="4170196"/>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8"/>
            <p:cNvSpPr/>
            <p:nvPr/>
          </p:nvSpPr>
          <p:spPr>
            <a:xfrm>
              <a:off x="785315"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1129295"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1473339"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1817319"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2161300" y="4170196"/>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768426" y="4170196"/>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768426" y="4170196"/>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112406"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1112406"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456386" y="4170196"/>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1456386" y="4170196"/>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1800431"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1800431"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2144411" y="4170196"/>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2144411" y="4170196"/>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477132" y="4170196"/>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2477132" y="4170196"/>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785315" y="4505731"/>
              <a:ext cx="1708876" cy="16953"/>
            </a:xfrm>
            <a:custGeom>
              <a:avLst/>
              <a:gdLst/>
              <a:ahLst/>
              <a:cxnLst/>
              <a:rect l="l" t="t" r="r" b="b"/>
              <a:pathLst>
                <a:path w="26712"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221"/>
                  </a:lnTo>
                  <a:lnTo>
                    <a:pt x="26447" y="221"/>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785315"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1129295"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1473339"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8"/>
            <p:cNvSpPr/>
            <p:nvPr/>
          </p:nvSpPr>
          <p:spPr>
            <a:xfrm>
              <a:off x="1817319"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2161300" y="4505731"/>
              <a:ext cx="332857" cy="16953"/>
            </a:xfrm>
            <a:custGeom>
              <a:avLst/>
              <a:gdLst/>
              <a:ahLst/>
              <a:cxnLst/>
              <a:rect l="l" t="t" r="r" b="b"/>
              <a:pathLst>
                <a:path w="5203" h="265" fill="none" extrusionOk="0">
                  <a:moveTo>
                    <a:pt x="4938" y="0"/>
                  </a:moveTo>
                  <a:lnTo>
                    <a:pt x="1" y="0"/>
                  </a:lnTo>
                  <a:lnTo>
                    <a:pt x="1" y="265"/>
                  </a:lnTo>
                  <a:lnTo>
                    <a:pt x="5202" y="265"/>
                  </a:lnTo>
                  <a:lnTo>
                    <a:pt x="5202" y="221"/>
                  </a:lnTo>
                  <a:lnTo>
                    <a:pt x="4938" y="221"/>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771241" y="4505731"/>
              <a:ext cx="14138" cy="16953"/>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771241" y="4505731"/>
              <a:ext cx="14138" cy="16953"/>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1112406"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1112406"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1456386" y="450573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1456386" y="450573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1800431"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1800431"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2144411" y="450573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2144411" y="450573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2477132" y="4505731"/>
              <a:ext cx="17017" cy="1413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2477132" y="4505731"/>
              <a:ext cx="17017" cy="1413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68394" y="4455001"/>
              <a:ext cx="17017" cy="118480"/>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712002" y="4505731"/>
              <a:ext cx="121295" cy="16953"/>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2477132" y="4455001"/>
              <a:ext cx="19832" cy="11848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2426402" y="4505731"/>
              <a:ext cx="121295" cy="16953"/>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768394" y="2777270"/>
              <a:ext cx="17017" cy="118480"/>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12002" y="2828000"/>
              <a:ext cx="121295" cy="17017"/>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2477132" y="2777270"/>
              <a:ext cx="19832" cy="11848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2426402" y="2828000"/>
              <a:ext cx="121295" cy="17017"/>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8"/>
          <p:cNvGrpSpPr/>
          <p:nvPr/>
        </p:nvGrpSpPr>
        <p:grpSpPr>
          <a:xfrm>
            <a:off x="7614078" y="3952817"/>
            <a:ext cx="817910" cy="745383"/>
            <a:chOff x="7614078" y="3990967"/>
            <a:chExt cx="817910" cy="745383"/>
          </a:xfrm>
        </p:grpSpPr>
        <p:sp>
          <p:nvSpPr>
            <p:cNvPr id="1642" name="Google Shape;1642;p48"/>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48"/>
            <p:cNvGrpSpPr/>
            <p:nvPr/>
          </p:nvGrpSpPr>
          <p:grpSpPr>
            <a:xfrm>
              <a:off x="7987972" y="3990967"/>
              <a:ext cx="444016" cy="577456"/>
              <a:chOff x="1016988" y="2859950"/>
              <a:chExt cx="503476" cy="654786"/>
            </a:xfrm>
          </p:grpSpPr>
          <p:sp>
            <p:nvSpPr>
              <p:cNvPr id="1644" name="Google Shape;1644;p48"/>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8"/>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48"/>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8"/>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8"/>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650" name="Google Shape;1650;p48"/>
            <p:cNvGrpSpPr/>
            <p:nvPr/>
          </p:nvGrpSpPr>
          <p:grpSpPr>
            <a:xfrm>
              <a:off x="7900106" y="4041012"/>
              <a:ext cx="154828" cy="154841"/>
              <a:chOff x="2459513" y="3929147"/>
              <a:chExt cx="129900" cy="129900"/>
            </a:xfrm>
          </p:grpSpPr>
          <p:sp>
            <p:nvSpPr>
              <p:cNvPr id="1651" name="Google Shape;1651;p48"/>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3" name="Google Shape;1653;p48"/>
          <p:cNvGrpSpPr/>
          <p:nvPr/>
        </p:nvGrpSpPr>
        <p:grpSpPr>
          <a:xfrm>
            <a:off x="833150" y="538175"/>
            <a:ext cx="539125" cy="502575"/>
            <a:chOff x="712000" y="400050"/>
            <a:chExt cx="539125" cy="502575"/>
          </a:xfrm>
        </p:grpSpPr>
        <p:grpSp>
          <p:nvGrpSpPr>
            <p:cNvPr id="1654" name="Google Shape;1654;p48"/>
            <p:cNvGrpSpPr/>
            <p:nvPr/>
          </p:nvGrpSpPr>
          <p:grpSpPr>
            <a:xfrm>
              <a:off x="712000" y="400050"/>
              <a:ext cx="353400" cy="353400"/>
              <a:chOff x="1457325" y="419100"/>
              <a:chExt cx="353400" cy="353400"/>
            </a:xfrm>
          </p:grpSpPr>
          <p:sp>
            <p:nvSpPr>
              <p:cNvPr id="1655" name="Google Shape;1655;p48"/>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8"/>
            <p:cNvGrpSpPr/>
            <p:nvPr/>
          </p:nvGrpSpPr>
          <p:grpSpPr>
            <a:xfrm>
              <a:off x="1005725" y="657225"/>
              <a:ext cx="245400" cy="245400"/>
              <a:chOff x="904875" y="1114425"/>
              <a:chExt cx="245400" cy="245400"/>
            </a:xfrm>
          </p:grpSpPr>
          <p:sp>
            <p:nvSpPr>
              <p:cNvPr id="1658" name="Google Shape;1658;p48"/>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êu đề phụ 5">
            <a:extLst>
              <a:ext uri="{FF2B5EF4-FFF2-40B4-BE49-F238E27FC236}">
                <a16:creationId xmlns:a16="http://schemas.microsoft.com/office/drawing/2014/main" id="{A06A0650-3ADC-2BF0-7B1B-C68FD48F1384}"/>
              </a:ext>
            </a:extLst>
          </p:cNvPr>
          <p:cNvSpPr>
            <a:spLocks noGrp="1"/>
          </p:cNvSpPr>
          <p:nvPr>
            <p:ph type="subTitle" idx="3"/>
          </p:nvPr>
        </p:nvSpPr>
        <p:spPr/>
        <p:txBody>
          <a:bodyPr/>
          <a:lstStyle/>
          <a:p>
            <a:endParaRPr lang="vi-VN"/>
          </a:p>
        </p:txBody>
      </p:sp>
      <p:sp>
        <p:nvSpPr>
          <p:cNvPr id="8" name="Tiêu đề phụ 7">
            <a:extLst>
              <a:ext uri="{FF2B5EF4-FFF2-40B4-BE49-F238E27FC236}">
                <a16:creationId xmlns:a16="http://schemas.microsoft.com/office/drawing/2014/main" id="{CBB59558-6A48-13A0-74BF-D85E7E50BC1E}"/>
              </a:ext>
            </a:extLst>
          </p:cNvPr>
          <p:cNvSpPr>
            <a:spLocks noGrp="1"/>
          </p:cNvSpPr>
          <p:nvPr>
            <p:ph type="subTitle" idx="2"/>
          </p:nvPr>
        </p:nvSpPr>
        <p:spPr/>
        <p:txBody>
          <a:bodyPr/>
          <a:lstStyle/>
          <a:p>
            <a:endParaRPr lang="vi-VN"/>
          </a:p>
        </p:txBody>
      </p:sp>
      <p:grpSp>
        <p:nvGrpSpPr>
          <p:cNvPr id="5" name="Group 4">
            <a:extLst>
              <a:ext uri="{FF2B5EF4-FFF2-40B4-BE49-F238E27FC236}">
                <a16:creationId xmlns:a16="http://schemas.microsoft.com/office/drawing/2014/main" id="{D0235305-5DA5-A88F-B468-B5699C3DE791}"/>
              </a:ext>
            </a:extLst>
          </p:cNvPr>
          <p:cNvGrpSpPr/>
          <p:nvPr/>
        </p:nvGrpSpPr>
        <p:grpSpPr>
          <a:xfrm>
            <a:off x="3256576" y="1300814"/>
            <a:ext cx="2630848" cy="2541873"/>
            <a:chOff x="3256576" y="1290649"/>
            <a:chExt cx="2630848" cy="2541873"/>
          </a:xfrm>
        </p:grpSpPr>
        <p:sp>
          <p:nvSpPr>
            <p:cNvPr id="10" name="Hộp Văn bản 9">
              <a:extLst>
                <a:ext uri="{FF2B5EF4-FFF2-40B4-BE49-F238E27FC236}">
                  <a16:creationId xmlns:a16="http://schemas.microsoft.com/office/drawing/2014/main" id="{298DE3FB-B209-935B-7E1F-BC3B2E61B779}"/>
                </a:ext>
              </a:extLst>
            </p:cNvPr>
            <p:cNvSpPr txBox="1"/>
            <p:nvPr/>
          </p:nvSpPr>
          <p:spPr>
            <a:xfrm>
              <a:off x="3319462" y="3493968"/>
              <a:ext cx="2505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O(n</a:t>
              </a:r>
              <a:r>
                <a:rPr lang="en-US" sz="1600" b="1" baseline="30000" dirty="0">
                  <a:latin typeface="DM Sans"/>
                </a:rPr>
                <a:t>2</a:t>
              </a:r>
              <a:r>
                <a:rPr lang="en-US" sz="1600" b="1" dirty="0">
                  <a:latin typeface="DM Sans"/>
                </a:rPr>
                <a:t>)</a:t>
              </a:r>
              <a:endParaRPr lang="vi-VN" sz="1600" b="1" dirty="0"/>
            </a:p>
          </p:txBody>
        </p:sp>
        <p:sp>
          <p:nvSpPr>
            <p:cNvPr id="2" name="TextBox 1">
              <a:extLst>
                <a:ext uri="{FF2B5EF4-FFF2-40B4-BE49-F238E27FC236}">
                  <a16:creationId xmlns:a16="http://schemas.microsoft.com/office/drawing/2014/main" id="{777967E5-7CFD-6AD0-BD26-1F5C3EA71902}"/>
                </a:ext>
              </a:extLst>
            </p:cNvPr>
            <p:cNvSpPr txBox="1"/>
            <p:nvPr/>
          </p:nvSpPr>
          <p:spPr>
            <a:xfrm>
              <a:off x="3256576" y="1290649"/>
              <a:ext cx="2630848" cy="2031325"/>
            </a:xfrm>
            <a:prstGeom prst="rect">
              <a:avLst/>
            </a:prstGeom>
            <a:noFill/>
          </p:spPr>
          <p:txBody>
            <a:bodyPr wrap="none" rtlCol="0">
              <a:spAutoFit/>
            </a:bodyPr>
            <a:lstStyle/>
            <a:p>
              <a:r>
                <a:rPr lang="en-US" sz="1800" b="1" dirty="0">
                  <a:solidFill>
                    <a:srgbClr val="FFC000"/>
                  </a:solidFill>
                  <a:latin typeface="DM Sans" pitchFamily="2" charset="0"/>
                </a:rPr>
                <a:t>|</a:t>
              </a:r>
              <a:r>
                <a:rPr lang="en-US" sz="1800" dirty="0">
                  <a:latin typeface="DM Sans" pitchFamily="2" charset="0"/>
                </a:rPr>
                <a:t> 89 45 68 90 29 34 </a:t>
              </a:r>
              <a:r>
                <a:rPr lang="en-US" sz="1800" b="1" dirty="0">
                  <a:solidFill>
                    <a:srgbClr val="FF0000"/>
                  </a:solidFill>
                  <a:latin typeface="DM Sans" pitchFamily="2" charset="0"/>
                </a:rPr>
                <a:t>17</a:t>
              </a:r>
            </a:p>
            <a:p>
              <a:r>
                <a:rPr lang="en-US" sz="1800" dirty="0">
                  <a:latin typeface="DM Sans" pitchFamily="2" charset="0"/>
                </a:rPr>
                <a:t>17 </a:t>
              </a:r>
              <a:r>
                <a:rPr lang="en-US" sz="1800" b="1" dirty="0">
                  <a:solidFill>
                    <a:srgbClr val="FFC000"/>
                  </a:solidFill>
                  <a:latin typeface="DM Sans" pitchFamily="2" charset="0"/>
                </a:rPr>
                <a:t>|</a:t>
              </a:r>
              <a:r>
                <a:rPr lang="en-US" sz="1800" dirty="0">
                  <a:latin typeface="DM Sans" pitchFamily="2" charset="0"/>
                </a:rPr>
                <a:t> 45 68 90 </a:t>
              </a:r>
              <a:r>
                <a:rPr lang="en-US" sz="1800" b="1" dirty="0">
                  <a:solidFill>
                    <a:srgbClr val="FF0000"/>
                  </a:solidFill>
                  <a:latin typeface="DM Sans" pitchFamily="2" charset="0"/>
                </a:rPr>
                <a:t>29</a:t>
              </a:r>
              <a:r>
                <a:rPr lang="en-US" sz="1800" dirty="0">
                  <a:latin typeface="DM Sans" pitchFamily="2" charset="0"/>
                </a:rPr>
                <a:t> 34 89</a:t>
              </a:r>
              <a:endParaRPr lang="en-US" sz="1800" b="1" dirty="0">
                <a:solidFill>
                  <a:srgbClr val="FF0000"/>
                </a:solidFill>
                <a:latin typeface="DM Sans" pitchFamily="2" charset="0"/>
              </a:endParaRPr>
            </a:p>
            <a:p>
              <a:r>
                <a:rPr lang="en-US" sz="1800" dirty="0">
                  <a:latin typeface="DM Sans" pitchFamily="2" charset="0"/>
                </a:rPr>
                <a:t>17 29</a:t>
              </a:r>
              <a:r>
                <a:rPr lang="en-US" sz="1800" b="1" dirty="0">
                  <a:solidFill>
                    <a:srgbClr val="FFC000"/>
                  </a:solidFill>
                  <a:latin typeface="DM Sans" pitchFamily="2" charset="0"/>
                </a:rPr>
                <a:t> | </a:t>
              </a:r>
              <a:r>
                <a:rPr lang="en-US" sz="1800" dirty="0">
                  <a:latin typeface="DM Sans" pitchFamily="2" charset="0"/>
                </a:rPr>
                <a:t>68 90 45 </a:t>
              </a:r>
              <a:r>
                <a:rPr lang="en-US" sz="1800" b="1" dirty="0">
                  <a:solidFill>
                    <a:srgbClr val="FF0000"/>
                  </a:solidFill>
                  <a:latin typeface="DM Sans" pitchFamily="2" charset="0"/>
                </a:rPr>
                <a:t>34</a:t>
              </a:r>
              <a:r>
                <a:rPr lang="en-US" sz="1800" dirty="0">
                  <a:latin typeface="DM Sans" pitchFamily="2" charset="0"/>
                </a:rPr>
                <a:t> 89</a:t>
              </a:r>
            </a:p>
            <a:p>
              <a:r>
                <a:rPr lang="en-US" sz="1800" dirty="0">
                  <a:latin typeface="DM Sans" pitchFamily="2" charset="0"/>
                </a:rPr>
                <a:t>17 29 34 </a:t>
              </a:r>
              <a:r>
                <a:rPr lang="en-US" sz="1800" b="1" dirty="0">
                  <a:solidFill>
                    <a:srgbClr val="FFC000"/>
                  </a:solidFill>
                  <a:latin typeface="DM Sans" pitchFamily="2" charset="0"/>
                </a:rPr>
                <a:t>|</a:t>
              </a:r>
              <a:r>
                <a:rPr lang="en-US" sz="1800" dirty="0">
                  <a:latin typeface="DM Sans" pitchFamily="2" charset="0"/>
                </a:rPr>
                <a:t> 90 </a:t>
              </a:r>
              <a:r>
                <a:rPr lang="en-US" sz="1800" b="1" dirty="0">
                  <a:solidFill>
                    <a:srgbClr val="FF0000"/>
                  </a:solidFill>
                  <a:latin typeface="DM Sans" pitchFamily="2" charset="0"/>
                </a:rPr>
                <a:t>45</a:t>
              </a:r>
              <a:r>
                <a:rPr lang="en-US" sz="1800" dirty="0">
                  <a:latin typeface="DM Sans" pitchFamily="2" charset="0"/>
                </a:rPr>
                <a:t> 68 89</a:t>
              </a:r>
            </a:p>
            <a:p>
              <a:r>
                <a:rPr lang="en-US" sz="1800" dirty="0">
                  <a:latin typeface="DM Sans" pitchFamily="2" charset="0"/>
                </a:rPr>
                <a:t>17 29 34 45</a:t>
              </a:r>
              <a:r>
                <a:rPr lang="en-US" sz="1800" b="1" dirty="0">
                  <a:solidFill>
                    <a:srgbClr val="FFC000"/>
                  </a:solidFill>
                  <a:latin typeface="DM Sans" pitchFamily="2" charset="0"/>
                </a:rPr>
                <a:t> | </a:t>
              </a:r>
              <a:r>
                <a:rPr lang="en-US" sz="1800" dirty="0">
                  <a:latin typeface="DM Sans" pitchFamily="2" charset="0"/>
                </a:rPr>
                <a:t>90 </a:t>
              </a:r>
              <a:r>
                <a:rPr lang="en-US" sz="1800" b="1" dirty="0">
                  <a:solidFill>
                    <a:srgbClr val="FF0000"/>
                  </a:solidFill>
                  <a:latin typeface="DM Sans" pitchFamily="2" charset="0"/>
                </a:rPr>
                <a:t>68</a:t>
              </a:r>
              <a:r>
                <a:rPr lang="en-US" sz="1800" dirty="0">
                  <a:latin typeface="DM Sans" pitchFamily="2" charset="0"/>
                </a:rPr>
                <a:t> 89</a:t>
              </a:r>
            </a:p>
            <a:p>
              <a:r>
                <a:rPr lang="en-US" sz="1800" dirty="0">
                  <a:latin typeface="DM Sans" pitchFamily="2" charset="0"/>
                </a:rPr>
                <a:t>17 29 34 45 68 </a:t>
              </a:r>
              <a:r>
                <a:rPr lang="en-US" sz="1800" b="1" dirty="0">
                  <a:solidFill>
                    <a:srgbClr val="FFC000"/>
                  </a:solidFill>
                  <a:latin typeface="DM Sans" pitchFamily="2" charset="0"/>
                </a:rPr>
                <a:t>|</a:t>
              </a:r>
              <a:r>
                <a:rPr lang="en-US" sz="1800" dirty="0">
                  <a:latin typeface="DM Sans" pitchFamily="2" charset="0"/>
                </a:rPr>
                <a:t> 90 </a:t>
              </a:r>
              <a:r>
                <a:rPr lang="en-US" sz="1800" b="1" dirty="0">
                  <a:solidFill>
                    <a:srgbClr val="FF0000"/>
                  </a:solidFill>
                  <a:latin typeface="DM Sans" pitchFamily="2" charset="0"/>
                </a:rPr>
                <a:t>89</a:t>
              </a:r>
            </a:p>
            <a:p>
              <a:r>
                <a:rPr lang="en-US" sz="1800" dirty="0">
                  <a:latin typeface="DM Sans" pitchFamily="2" charset="0"/>
                </a:rPr>
                <a:t>17 29 34 45 68 89 </a:t>
              </a:r>
              <a:r>
                <a:rPr lang="en-US" sz="1800" b="1" dirty="0">
                  <a:solidFill>
                    <a:srgbClr val="FFC000"/>
                  </a:solidFill>
                  <a:latin typeface="DM Sans" pitchFamily="2" charset="0"/>
                </a:rPr>
                <a:t>|</a:t>
              </a:r>
              <a:r>
                <a:rPr lang="en-US" sz="1800" dirty="0">
                  <a:latin typeface="DM Sans" pitchFamily="2" charset="0"/>
                </a:rPr>
                <a:t> 90</a:t>
              </a:r>
              <a:endParaRPr lang="en-US" sz="1800" b="1" dirty="0">
                <a:solidFill>
                  <a:srgbClr val="FF0000"/>
                </a:solidFill>
                <a:latin typeface="DM Sans" pitchFamily="2" charset="0"/>
              </a:endParaRPr>
            </a:p>
          </p:txBody>
        </p:sp>
      </p:grpSp>
    </p:spTree>
    <p:extLst>
      <p:ext uri="{BB962C8B-B14F-4D97-AF65-F5344CB8AC3E}">
        <p14:creationId xmlns:p14="http://schemas.microsoft.com/office/powerpoint/2010/main" val="1654695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Bubble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grpSp>
        <p:nvGrpSpPr>
          <p:cNvPr id="16" name="Group 15">
            <a:extLst>
              <a:ext uri="{FF2B5EF4-FFF2-40B4-BE49-F238E27FC236}">
                <a16:creationId xmlns:a16="http://schemas.microsoft.com/office/drawing/2014/main" id="{7FD7FF15-C2F4-428B-2F54-26E85B7F34D6}"/>
              </a:ext>
            </a:extLst>
          </p:cNvPr>
          <p:cNvGrpSpPr/>
          <p:nvPr/>
        </p:nvGrpSpPr>
        <p:grpSpPr>
          <a:xfrm>
            <a:off x="1296452" y="2067859"/>
            <a:ext cx="6551097" cy="914937"/>
            <a:chOff x="1296452" y="2067859"/>
            <a:chExt cx="6551097" cy="914937"/>
          </a:xfrm>
        </p:grpSpPr>
        <p:grpSp>
          <p:nvGrpSpPr>
            <p:cNvPr id="14" name="Group 13">
              <a:extLst>
                <a:ext uri="{FF2B5EF4-FFF2-40B4-BE49-F238E27FC236}">
                  <a16:creationId xmlns:a16="http://schemas.microsoft.com/office/drawing/2014/main" id="{A7DBFC7E-95F8-BEF3-C838-212D5811CEB3}"/>
                </a:ext>
              </a:extLst>
            </p:cNvPr>
            <p:cNvGrpSpPr/>
            <p:nvPr/>
          </p:nvGrpSpPr>
          <p:grpSpPr>
            <a:xfrm>
              <a:off x="1296452" y="2160705"/>
              <a:ext cx="6551097" cy="822091"/>
              <a:chOff x="1296451" y="2380585"/>
              <a:chExt cx="6551097" cy="82209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BFB1A0-F9AD-A742-2BB3-4D7DE735278D}"/>
                      </a:ext>
                    </a:extLst>
                  </p:cNvPr>
                  <p:cNvSpPr txBox="1"/>
                  <p:nvPr/>
                </p:nvSpPr>
                <p:spPr>
                  <a:xfrm>
                    <a:off x="1296451" y="2380585"/>
                    <a:ext cx="655109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oMath>
                      </m:oMathPara>
                    </a14:m>
                    <a:endParaRPr lang="vi-VN" sz="2400" dirty="0"/>
                  </a:p>
                </p:txBody>
              </p:sp>
            </mc:Choice>
            <mc:Fallback xmlns="">
              <p:sp>
                <p:nvSpPr>
                  <p:cNvPr id="6" name="TextBox 5">
                    <a:extLst>
                      <a:ext uri="{FF2B5EF4-FFF2-40B4-BE49-F238E27FC236}">
                        <a16:creationId xmlns:a16="http://schemas.microsoft.com/office/drawing/2014/main" id="{66BFB1A0-F9AD-A742-2BB3-4D7DE735278D}"/>
                      </a:ext>
                    </a:extLst>
                  </p:cNvPr>
                  <p:cNvSpPr txBox="1">
                    <a:spLocks noRot="1" noChangeAspect="1" noMove="1" noResize="1" noEditPoints="1" noAdjustHandles="1" noChangeArrowheads="1" noChangeShapeType="1" noTextEdit="1"/>
                  </p:cNvSpPr>
                  <p:nvPr/>
                </p:nvSpPr>
                <p:spPr>
                  <a:xfrm>
                    <a:off x="1296451" y="2380585"/>
                    <a:ext cx="6551097" cy="491417"/>
                  </a:xfrm>
                  <a:prstGeom prst="rect">
                    <a:avLst/>
                  </a:prstGeom>
                  <a:blipFill>
                    <a:blip r:embed="rId3"/>
                    <a:stretch>
                      <a:fillRect b="-1111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90ECB08-0DF5-8900-A756-9C8686811D78}"/>
                  </a:ext>
                </a:extLst>
              </p:cNvPr>
              <p:cNvSpPr txBox="1"/>
              <p:nvPr/>
            </p:nvSpPr>
            <p:spPr>
              <a:xfrm>
                <a:off x="5260499" y="2864122"/>
                <a:ext cx="2217274" cy="338554"/>
              </a:xfrm>
              <a:prstGeom prst="rect">
                <a:avLst/>
              </a:prstGeom>
              <a:noFill/>
            </p:spPr>
            <p:txBody>
              <a:bodyPr wrap="none" rtlCol="0">
                <a:spAutoFit/>
              </a:bodyPr>
              <a:lstStyle/>
              <a:p>
                <a:r>
                  <a:rPr lang="en-US" sz="1600" dirty="0">
                    <a:latin typeface="DM Sans" pitchFamily="2" charset="0"/>
                  </a:rPr>
                  <a:t>in their final positions</a:t>
                </a:r>
                <a:endParaRPr lang="vi-VN" sz="1600" dirty="0"/>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6C7FE4-A98E-586F-4188-D96C2956E814}"/>
                    </a:ext>
                  </a:extLst>
                </p:cNvPr>
                <p:cNvSpPr txBox="1"/>
                <p:nvPr/>
              </p:nvSpPr>
              <p:spPr>
                <a:xfrm>
                  <a:off x="2773680" y="2067859"/>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5" name="TextBox 14">
                  <a:extLst>
                    <a:ext uri="{FF2B5EF4-FFF2-40B4-BE49-F238E27FC236}">
                      <a16:creationId xmlns:a16="http://schemas.microsoft.com/office/drawing/2014/main" id="{DF6C7FE4-A98E-586F-4188-D96C2956E814}"/>
                    </a:ext>
                  </a:extLst>
                </p:cNvPr>
                <p:cNvSpPr txBox="1">
                  <a:spLocks noRot="1" noChangeAspect="1" noMove="1" noResize="1" noEditPoints="1" noAdjustHandles="1" noChangeArrowheads="1" noChangeShapeType="1" noTextEdit="1"/>
                </p:cNvSpPr>
                <p:nvPr/>
              </p:nvSpPr>
              <p:spPr>
                <a:xfrm>
                  <a:off x="2773680" y="2067859"/>
                  <a:ext cx="328936" cy="338554"/>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45769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Bubble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10" name="Picture 9">
            <a:extLst>
              <a:ext uri="{FF2B5EF4-FFF2-40B4-BE49-F238E27FC236}">
                <a16:creationId xmlns:a16="http://schemas.microsoft.com/office/drawing/2014/main" id="{920716E5-09B4-2670-E0F1-A3F8DA4DF417}"/>
              </a:ext>
            </a:extLst>
          </p:cNvPr>
          <p:cNvPicPr>
            <a:picLocks noChangeAspect="1"/>
          </p:cNvPicPr>
          <p:nvPr/>
        </p:nvPicPr>
        <p:blipFill>
          <a:blip r:embed="rId3"/>
          <a:stretch>
            <a:fillRect/>
          </a:stretch>
        </p:blipFill>
        <p:spPr>
          <a:xfrm>
            <a:off x="1443931" y="1098799"/>
            <a:ext cx="6256138" cy="2945902"/>
          </a:xfrm>
          <a:prstGeom prst="rect">
            <a:avLst/>
          </a:prstGeom>
        </p:spPr>
      </p:pic>
    </p:spTree>
    <p:extLst>
      <p:ext uri="{BB962C8B-B14F-4D97-AF65-F5344CB8AC3E}">
        <p14:creationId xmlns:p14="http://schemas.microsoft.com/office/powerpoint/2010/main" val="3113895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48"/>
          <p:cNvSpPr txBox="1">
            <a:spLocks noGrp="1"/>
          </p:cNvSpPr>
          <p:nvPr>
            <p:ph type="title"/>
          </p:nvPr>
        </p:nvSpPr>
        <p:spPr>
          <a:xfrm>
            <a:off x="1400100" y="398475"/>
            <a:ext cx="6343800" cy="572700"/>
          </a:xfrm>
          <a:prstGeom prst="rect">
            <a:avLst/>
          </a:prstGeom>
        </p:spPr>
        <p:txBody>
          <a:bodyPr spcFirstLastPara="1" wrap="square" lIns="91425" tIns="91425" rIns="91425" bIns="91425" anchor="ctr" anchorCtr="0">
            <a:noAutofit/>
          </a:bodyPr>
          <a:lstStyle/>
          <a:p>
            <a:r>
              <a:rPr lang="en"/>
              <a:t>Example</a:t>
            </a:r>
          </a:p>
        </p:txBody>
      </p:sp>
      <p:grpSp>
        <p:nvGrpSpPr>
          <p:cNvPr id="1641" name="Google Shape;1641;p48"/>
          <p:cNvGrpSpPr/>
          <p:nvPr/>
        </p:nvGrpSpPr>
        <p:grpSpPr>
          <a:xfrm>
            <a:off x="7614078" y="3952817"/>
            <a:ext cx="817910" cy="745383"/>
            <a:chOff x="7614078" y="3990967"/>
            <a:chExt cx="817910" cy="745383"/>
          </a:xfrm>
        </p:grpSpPr>
        <p:sp>
          <p:nvSpPr>
            <p:cNvPr id="1642" name="Google Shape;1642;p48"/>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48"/>
            <p:cNvGrpSpPr/>
            <p:nvPr/>
          </p:nvGrpSpPr>
          <p:grpSpPr>
            <a:xfrm>
              <a:off x="7987972" y="3990967"/>
              <a:ext cx="444016" cy="577456"/>
              <a:chOff x="1016988" y="2859950"/>
              <a:chExt cx="503476" cy="654786"/>
            </a:xfrm>
          </p:grpSpPr>
          <p:sp>
            <p:nvSpPr>
              <p:cNvPr id="1644" name="Google Shape;1644;p48"/>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8"/>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48"/>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8"/>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8"/>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650" name="Google Shape;1650;p48"/>
            <p:cNvGrpSpPr/>
            <p:nvPr/>
          </p:nvGrpSpPr>
          <p:grpSpPr>
            <a:xfrm>
              <a:off x="7900106" y="4041012"/>
              <a:ext cx="154828" cy="154841"/>
              <a:chOff x="2459513" y="3929147"/>
              <a:chExt cx="129900" cy="129900"/>
            </a:xfrm>
          </p:grpSpPr>
          <p:sp>
            <p:nvSpPr>
              <p:cNvPr id="1651" name="Google Shape;1651;p48"/>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3" name="Google Shape;1653;p48"/>
          <p:cNvGrpSpPr/>
          <p:nvPr/>
        </p:nvGrpSpPr>
        <p:grpSpPr>
          <a:xfrm>
            <a:off x="833150" y="538175"/>
            <a:ext cx="539125" cy="502575"/>
            <a:chOff x="712000" y="400050"/>
            <a:chExt cx="539125" cy="502575"/>
          </a:xfrm>
        </p:grpSpPr>
        <p:grpSp>
          <p:nvGrpSpPr>
            <p:cNvPr id="1654" name="Google Shape;1654;p48"/>
            <p:cNvGrpSpPr/>
            <p:nvPr/>
          </p:nvGrpSpPr>
          <p:grpSpPr>
            <a:xfrm>
              <a:off x="712000" y="400050"/>
              <a:ext cx="353400" cy="353400"/>
              <a:chOff x="1457325" y="419100"/>
              <a:chExt cx="353400" cy="353400"/>
            </a:xfrm>
          </p:grpSpPr>
          <p:sp>
            <p:nvSpPr>
              <p:cNvPr id="1655" name="Google Shape;1655;p48"/>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8"/>
            <p:cNvGrpSpPr/>
            <p:nvPr/>
          </p:nvGrpSpPr>
          <p:grpSpPr>
            <a:xfrm>
              <a:off x="1005725" y="657225"/>
              <a:ext cx="245400" cy="245400"/>
              <a:chOff x="904875" y="1114425"/>
              <a:chExt cx="245400" cy="245400"/>
            </a:xfrm>
          </p:grpSpPr>
          <p:sp>
            <p:nvSpPr>
              <p:cNvPr id="1658" name="Google Shape;1658;p48"/>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êu đề phụ 5">
            <a:extLst>
              <a:ext uri="{FF2B5EF4-FFF2-40B4-BE49-F238E27FC236}">
                <a16:creationId xmlns:a16="http://schemas.microsoft.com/office/drawing/2014/main" id="{A06A0650-3ADC-2BF0-7B1B-C68FD48F1384}"/>
              </a:ext>
            </a:extLst>
          </p:cNvPr>
          <p:cNvSpPr>
            <a:spLocks noGrp="1"/>
          </p:cNvSpPr>
          <p:nvPr>
            <p:ph type="subTitle" idx="3"/>
          </p:nvPr>
        </p:nvSpPr>
        <p:spPr/>
        <p:txBody>
          <a:bodyPr/>
          <a:lstStyle/>
          <a:p>
            <a:endParaRPr lang="vi-VN"/>
          </a:p>
        </p:txBody>
      </p:sp>
      <p:sp>
        <p:nvSpPr>
          <p:cNvPr id="8" name="Tiêu đề phụ 7">
            <a:extLst>
              <a:ext uri="{FF2B5EF4-FFF2-40B4-BE49-F238E27FC236}">
                <a16:creationId xmlns:a16="http://schemas.microsoft.com/office/drawing/2014/main" id="{CBB59558-6A48-13A0-74BF-D85E7E50BC1E}"/>
              </a:ext>
            </a:extLst>
          </p:cNvPr>
          <p:cNvSpPr>
            <a:spLocks noGrp="1"/>
          </p:cNvSpPr>
          <p:nvPr>
            <p:ph type="subTitle" idx="2"/>
          </p:nvPr>
        </p:nvSpPr>
        <p:spPr/>
        <p:txBody>
          <a:bodyPr/>
          <a:lstStyle/>
          <a:p>
            <a:endParaRPr lang="vi-VN"/>
          </a:p>
        </p:txBody>
      </p:sp>
      <p:sp>
        <p:nvSpPr>
          <p:cNvPr id="10" name="Hộp Văn bản 9">
            <a:extLst>
              <a:ext uri="{FF2B5EF4-FFF2-40B4-BE49-F238E27FC236}">
                <a16:creationId xmlns:a16="http://schemas.microsoft.com/office/drawing/2014/main" id="{298DE3FB-B209-935B-7E1F-BC3B2E61B779}"/>
              </a:ext>
            </a:extLst>
          </p:cNvPr>
          <p:cNvSpPr txBox="1"/>
          <p:nvPr/>
        </p:nvSpPr>
        <p:spPr>
          <a:xfrm>
            <a:off x="3291480" y="4157703"/>
            <a:ext cx="2505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O(n</a:t>
            </a:r>
            <a:r>
              <a:rPr lang="en-US" sz="1600" b="1" baseline="30000" dirty="0">
                <a:latin typeface="DM Sans"/>
              </a:rPr>
              <a:t>2</a:t>
            </a:r>
            <a:r>
              <a:rPr lang="en-US" sz="1600" b="1" dirty="0">
                <a:latin typeface="DM Sans"/>
              </a:rPr>
              <a:t>)</a:t>
            </a:r>
            <a:endParaRPr lang="vi-VN" sz="1600" b="1" dirty="0"/>
          </a:p>
        </p:txBody>
      </p:sp>
      <p:grpSp>
        <p:nvGrpSpPr>
          <p:cNvPr id="1702" name="Group 1701">
            <a:extLst>
              <a:ext uri="{FF2B5EF4-FFF2-40B4-BE49-F238E27FC236}">
                <a16:creationId xmlns:a16="http://schemas.microsoft.com/office/drawing/2014/main" id="{2B6B609A-FD13-B377-FC49-51B432971945}"/>
              </a:ext>
            </a:extLst>
          </p:cNvPr>
          <p:cNvGrpSpPr/>
          <p:nvPr/>
        </p:nvGrpSpPr>
        <p:grpSpPr>
          <a:xfrm>
            <a:off x="2146625" y="1150080"/>
            <a:ext cx="4850751" cy="2843341"/>
            <a:chOff x="2514762" y="832033"/>
            <a:chExt cx="4850751" cy="2843341"/>
          </a:xfrm>
        </p:grpSpPr>
        <p:grpSp>
          <p:nvGrpSpPr>
            <p:cNvPr id="55" name="Group 54">
              <a:extLst>
                <a:ext uri="{FF2B5EF4-FFF2-40B4-BE49-F238E27FC236}">
                  <a16:creationId xmlns:a16="http://schemas.microsoft.com/office/drawing/2014/main" id="{7441F533-E581-0A4E-1854-57535A8AA8C6}"/>
                </a:ext>
              </a:extLst>
            </p:cNvPr>
            <p:cNvGrpSpPr/>
            <p:nvPr/>
          </p:nvGrpSpPr>
          <p:grpSpPr>
            <a:xfrm>
              <a:off x="2514762" y="832033"/>
              <a:ext cx="4803685" cy="451262"/>
              <a:chOff x="2536416" y="832033"/>
              <a:chExt cx="4803685" cy="451262"/>
            </a:xfrm>
          </p:grpSpPr>
          <p:grpSp>
            <p:nvGrpSpPr>
              <p:cNvPr id="42" name="Group 41">
                <a:extLst>
                  <a:ext uri="{FF2B5EF4-FFF2-40B4-BE49-F238E27FC236}">
                    <a16:creationId xmlns:a16="http://schemas.microsoft.com/office/drawing/2014/main" id="{047DEFFC-D43A-9D27-5FD0-2AE752476DDF}"/>
                  </a:ext>
                </a:extLst>
              </p:cNvPr>
              <p:cNvGrpSpPr/>
              <p:nvPr/>
            </p:nvGrpSpPr>
            <p:grpSpPr>
              <a:xfrm>
                <a:off x="2536416" y="975518"/>
                <a:ext cx="4803685" cy="307777"/>
                <a:chOff x="2536416" y="975518"/>
                <a:chExt cx="4803685" cy="307777"/>
              </a:xfrm>
            </p:grpSpPr>
            <p:sp>
              <p:nvSpPr>
                <p:cNvPr id="27" name="TextBox 26">
                  <a:extLst>
                    <a:ext uri="{FF2B5EF4-FFF2-40B4-BE49-F238E27FC236}">
                      <a16:creationId xmlns:a16="http://schemas.microsoft.com/office/drawing/2014/main" id="{80500126-45B8-BA73-6759-526520EBBEF4}"/>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22" name="TextBox 21">
                  <a:extLst>
                    <a:ext uri="{FF2B5EF4-FFF2-40B4-BE49-F238E27FC236}">
                      <a16:creationId xmlns:a16="http://schemas.microsoft.com/office/drawing/2014/main" id="{A09E98FF-452C-8BA4-9D10-A45CAD12936C}"/>
                    </a:ext>
                  </a:extLst>
                </p:cNvPr>
                <p:cNvSpPr txBox="1"/>
                <p:nvPr/>
              </p:nvSpPr>
              <p:spPr>
                <a:xfrm>
                  <a:off x="2536416"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23" name="TextBox 22">
                  <a:extLst>
                    <a:ext uri="{FF2B5EF4-FFF2-40B4-BE49-F238E27FC236}">
                      <a16:creationId xmlns:a16="http://schemas.microsoft.com/office/drawing/2014/main" id="{D8E5A287-CABD-699A-6155-2F93DEE1ECEF}"/>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45</a:t>
                  </a:r>
                  <a:endParaRPr lang="vi-VN" dirty="0"/>
                </a:p>
              </p:txBody>
            </p:sp>
            <p:sp>
              <p:nvSpPr>
                <p:cNvPr id="24" name="TextBox 23">
                  <a:extLst>
                    <a:ext uri="{FF2B5EF4-FFF2-40B4-BE49-F238E27FC236}">
                      <a16:creationId xmlns:a16="http://schemas.microsoft.com/office/drawing/2014/main" id="{45B545C7-5C59-0CF1-2886-9C36333D9170}"/>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25" name="TextBox 24">
                  <a:extLst>
                    <a:ext uri="{FF2B5EF4-FFF2-40B4-BE49-F238E27FC236}">
                      <a16:creationId xmlns:a16="http://schemas.microsoft.com/office/drawing/2014/main" id="{D16731C5-827C-4661-A6C5-14CE476FD1F8}"/>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26" name="TextBox 25">
                  <a:extLst>
                    <a:ext uri="{FF2B5EF4-FFF2-40B4-BE49-F238E27FC236}">
                      <a16:creationId xmlns:a16="http://schemas.microsoft.com/office/drawing/2014/main" id="{F4FEC674-C1E9-CA0A-849B-2F07FE1AA2CB}"/>
                    </a:ext>
                  </a:extLst>
                </p:cNvPr>
                <p:cNvSpPr txBox="1"/>
                <p:nvPr/>
              </p:nvSpPr>
              <p:spPr>
                <a:xfrm>
                  <a:off x="5494758" y="975518"/>
                  <a:ext cx="408563"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28" name="TextBox 27">
                  <a:extLst>
                    <a:ext uri="{FF2B5EF4-FFF2-40B4-BE49-F238E27FC236}">
                      <a16:creationId xmlns:a16="http://schemas.microsoft.com/office/drawing/2014/main" id="{128F6627-4A56-29EE-4D91-FC791BA5E1B1}"/>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54" name="Group 53">
                <a:extLst>
                  <a:ext uri="{FF2B5EF4-FFF2-40B4-BE49-F238E27FC236}">
                    <a16:creationId xmlns:a16="http://schemas.microsoft.com/office/drawing/2014/main" id="{90692840-3259-E69B-855C-99B4C5229ED5}"/>
                  </a:ext>
                </a:extLst>
              </p:cNvPr>
              <p:cNvGrpSpPr/>
              <p:nvPr/>
            </p:nvGrpSpPr>
            <p:grpSpPr>
              <a:xfrm>
                <a:off x="2916921" y="832033"/>
                <a:ext cx="375091" cy="451262"/>
                <a:chOff x="2916921" y="832033"/>
                <a:chExt cx="375091" cy="45126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08FDF2A-53DF-2AE5-ED31-D1A9AB460C3D}"/>
                        </a:ext>
                      </a:extLst>
                    </p:cNvPr>
                    <p:cNvSpPr txBox="1"/>
                    <p:nvPr/>
                  </p:nvSpPr>
                  <p:spPr>
                    <a:xfrm>
                      <a:off x="2916921" y="975518"/>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30" name="TextBox 29">
                      <a:extLst>
                        <a:ext uri="{FF2B5EF4-FFF2-40B4-BE49-F238E27FC236}">
                          <a16:creationId xmlns:a16="http://schemas.microsoft.com/office/drawing/2014/main" id="{908FDF2A-53DF-2AE5-ED31-D1A9AB460C3D}"/>
                        </a:ext>
                      </a:extLst>
                    </p:cNvPr>
                    <p:cNvSpPr txBox="1">
                      <a:spLocks noRot="1" noChangeAspect="1" noMove="1" noResize="1" noEditPoints="1" noAdjustHandles="1" noChangeArrowheads="1" noChangeShapeType="1" noTextEdit="1"/>
                    </p:cNvSpPr>
                    <p:nvPr/>
                  </p:nvSpPr>
                  <p:spPr>
                    <a:xfrm>
                      <a:off x="2916921" y="975518"/>
                      <a:ext cx="3750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6C3383-463A-7779-AFC7-E67D0BD9F8C3}"/>
                        </a:ext>
                      </a:extLst>
                    </p:cNvPr>
                    <p:cNvSpPr txBox="1"/>
                    <p:nvPr/>
                  </p:nvSpPr>
                  <p:spPr>
                    <a:xfrm>
                      <a:off x="2939999" y="832033"/>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31" name="TextBox 30">
                      <a:extLst>
                        <a:ext uri="{FF2B5EF4-FFF2-40B4-BE49-F238E27FC236}">
                          <a16:creationId xmlns:a16="http://schemas.microsoft.com/office/drawing/2014/main" id="{546C3383-463A-7779-AFC7-E67D0BD9F8C3}"/>
                        </a:ext>
                      </a:extLst>
                    </p:cNvPr>
                    <p:cNvSpPr txBox="1">
                      <a:spLocks noRot="1" noChangeAspect="1" noMove="1" noResize="1" noEditPoints="1" noAdjustHandles="1" noChangeArrowheads="1" noChangeShapeType="1" noTextEdit="1"/>
                    </p:cNvSpPr>
                    <p:nvPr/>
                  </p:nvSpPr>
                  <p:spPr>
                    <a:xfrm>
                      <a:off x="2939999" y="832033"/>
                      <a:ext cx="328936" cy="338554"/>
                    </a:xfrm>
                    <a:prstGeom prst="rect">
                      <a:avLst/>
                    </a:prstGeom>
                    <a:blipFill>
                      <a:blip r:embed="rId4"/>
                      <a:stretch>
                        <a:fillRect/>
                      </a:stretch>
                    </a:blipFill>
                  </p:spPr>
                  <p:txBody>
                    <a:bodyPr/>
                    <a:lstStyle/>
                    <a:p>
                      <a:r>
                        <a:rPr lang="en-US">
                          <a:noFill/>
                        </a:rPr>
                        <a:t> </a:t>
                      </a:r>
                    </a:p>
                  </p:txBody>
                </p:sp>
              </mc:Fallback>
            </mc:AlternateContent>
          </p:grpSp>
        </p:grpSp>
        <p:grpSp>
          <p:nvGrpSpPr>
            <p:cNvPr id="1476" name="Group 1475">
              <a:extLst>
                <a:ext uri="{FF2B5EF4-FFF2-40B4-BE49-F238E27FC236}">
                  <a16:creationId xmlns:a16="http://schemas.microsoft.com/office/drawing/2014/main" id="{EEDA119E-5A69-7DD6-453E-163B4EB319E5}"/>
                </a:ext>
              </a:extLst>
            </p:cNvPr>
            <p:cNvGrpSpPr/>
            <p:nvPr/>
          </p:nvGrpSpPr>
          <p:grpSpPr>
            <a:xfrm>
              <a:off x="2514762" y="1297200"/>
              <a:ext cx="4803685" cy="477054"/>
              <a:chOff x="2536416" y="806241"/>
              <a:chExt cx="4803685" cy="477054"/>
            </a:xfrm>
          </p:grpSpPr>
          <p:grpSp>
            <p:nvGrpSpPr>
              <p:cNvPr id="1477" name="Group 1476">
                <a:extLst>
                  <a:ext uri="{FF2B5EF4-FFF2-40B4-BE49-F238E27FC236}">
                    <a16:creationId xmlns:a16="http://schemas.microsoft.com/office/drawing/2014/main" id="{F2443F3A-057B-75F1-C8F3-84432DA599A4}"/>
                  </a:ext>
                </a:extLst>
              </p:cNvPr>
              <p:cNvGrpSpPr/>
              <p:nvPr/>
            </p:nvGrpSpPr>
            <p:grpSpPr>
              <a:xfrm>
                <a:off x="2536416" y="975518"/>
                <a:ext cx="4803685" cy="307777"/>
                <a:chOff x="2536416" y="975518"/>
                <a:chExt cx="4803685" cy="307777"/>
              </a:xfrm>
            </p:grpSpPr>
            <p:sp>
              <p:nvSpPr>
                <p:cNvPr id="1481" name="TextBox 1480">
                  <a:extLst>
                    <a:ext uri="{FF2B5EF4-FFF2-40B4-BE49-F238E27FC236}">
                      <a16:creationId xmlns:a16="http://schemas.microsoft.com/office/drawing/2014/main" id="{9EEE6338-7569-2EAA-3CEB-E5FFFD4E69AD}"/>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482" name="TextBox 1481">
                  <a:extLst>
                    <a:ext uri="{FF2B5EF4-FFF2-40B4-BE49-F238E27FC236}">
                      <a16:creationId xmlns:a16="http://schemas.microsoft.com/office/drawing/2014/main" id="{E02240BF-88BA-D890-47FC-3132FBD2E3A2}"/>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483" name="TextBox 1482">
                  <a:extLst>
                    <a:ext uri="{FF2B5EF4-FFF2-40B4-BE49-F238E27FC236}">
                      <a16:creationId xmlns:a16="http://schemas.microsoft.com/office/drawing/2014/main" id="{17FA8131-95B7-61A2-63F5-49A0317C2562}"/>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484" name="TextBox 1483">
                  <a:extLst>
                    <a:ext uri="{FF2B5EF4-FFF2-40B4-BE49-F238E27FC236}">
                      <a16:creationId xmlns:a16="http://schemas.microsoft.com/office/drawing/2014/main" id="{27964F75-A3FA-B87D-8BBF-0294752A88B4}"/>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485" name="TextBox 1484">
                  <a:extLst>
                    <a:ext uri="{FF2B5EF4-FFF2-40B4-BE49-F238E27FC236}">
                      <a16:creationId xmlns:a16="http://schemas.microsoft.com/office/drawing/2014/main" id="{8B1C8249-F55D-2D1D-5B41-7F68C58DFE24}"/>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486" name="TextBox 1485">
                  <a:extLst>
                    <a:ext uri="{FF2B5EF4-FFF2-40B4-BE49-F238E27FC236}">
                      <a16:creationId xmlns:a16="http://schemas.microsoft.com/office/drawing/2014/main" id="{068F8CB5-37C5-4869-D452-113FADD591AB}"/>
                    </a:ext>
                  </a:extLst>
                </p:cNvPr>
                <p:cNvSpPr txBox="1"/>
                <p:nvPr/>
              </p:nvSpPr>
              <p:spPr>
                <a:xfrm>
                  <a:off x="5494758" y="975518"/>
                  <a:ext cx="408563"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487" name="TextBox 1486">
                  <a:extLst>
                    <a:ext uri="{FF2B5EF4-FFF2-40B4-BE49-F238E27FC236}">
                      <a16:creationId xmlns:a16="http://schemas.microsoft.com/office/drawing/2014/main" id="{D0DC2EEA-3EF3-1AB4-AEA4-6A6E20CC3485}"/>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1478" name="Group 1477">
                <a:extLst>
                  <a:ext uri="{FF2B5EF4-FFF2-40B4-BE49-F238E27FC236}">
                    <a16:creationId xmlns:a16="http://schemas.microsoft.com/office/drawing/2014/main" id="{DC07CAC7-95CA-4BEA-2751-8E14227C747E}"/>
                  </a:ext>
                </a:extLst>
              </p:cNvPr>
              <p:cNvGrpSpPr/>
              <p:nvPr/>
            </p:nvGrpSpPr>
            <p:grpSpPr>
              <a:xfrm>
                <a:off x="3627964" y="806241"/>
                <a:ext cx="375091" cy="445472"/>
                <a:chOff x="3627964" y="806241"/>
                <a:chExt cx="375091" cy="445472"/>
              </a:xfrm>
            </p:grpSpPr>
            <mc:AlternateContent xmlns:mc="http://schemas.openxmlformats.org/markup-compatibility/2006" xmlns:a14="http://schemas.microsoft.com/office/drawing/2010/main">
              <mc:Choice Requires="a14">
                <p:sp>
                  <p:nvSpPr>
                    <p:cNvPr id="1479" name="TextBox 1478">
                      <a:extLst>
                        <a:ext uri="{FF2B5EF4-FFF2-40B4-BE49-F238E27FC236}">
                          <a16:creationId xmlns:a16="http://schemas.microsoft.com/office/drawing/2014/main" id="{D7CD3B55-766E-2E6C-2273-5370FCB15DEA}"/>
                        </a:ext>
                      </a:extLst>
                    </p:cNvPr>
                    <p:cNvSpPr txBox="1"/>
                    <p:nvPr/>
                  </p:nvSpPr>
                  <p:spPr>
                    <a:xfrm>
                      <a:off x="3627964" y="943936"/>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479" name="TextBox 1478">
                      <a:extLst>
                        <a:ext uri="{FF2B5EF4-FFF2-40B4-BE49-F238E27FC236}">
                          <a16:creationId xmlns:a16="http://schemas.microsoft.com/office/drawing/2014/main" id="{D7CD3B55-766E-2E6C-2273-5370FCB15DEA}"/>
                        </a:ext>
                      </a:extLst>
                    </p:cNvPr>
                    <p:cNvSpPr txBox="1">
                      <a:spLocks noRot="1" noChangeAspect="1" noMove="1" noResize="1" noEditPoints="1" noAdjustHandles="1" noChangeArrowheads="1" noChangeShapeType="1" noTextEdit="1"/>
                    </p:cNvSpPr>
                    <p:nvPr/>
                  </p:nvSpPr>
                  <p:spPr>
                    <a:xfrm>
                      <a:off x="3627964" y="943936"/>
                      <a:ext cx="37509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0" name="TextBox 1479">
                      <a:extLst>
                        <a:ext uri="{FF2B5EF4-FFF2-40B4-BE49-F238E27FC236}">
                          <a16:creationId xmlns:a16="http://schemas.microsoft.com/office/drawing/2014/main" id="{8020F597-BFE8-CF03-A4C9-2D4BF37A4FB7}"/>
                        </a:ext>
                      </a:extLst>
                    </p:cNvPr>
                    <p:cNvSpPr txBox="1"/>
                    <p:nvPr/>
                  </p:nvSpPr>
                  <p:spPr>
                    <a:xfrm>
                      <a:off x="3638710" y="806241"/>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480" name="TextBox 1479">
                      <a:extLst>
                        <a:ext uri="{FF2B5EF4-FFF2-40B4-BE49-F238E27FC236}">
                          <a16:creationId xmlns:a16="http://schemas.microsoft.com/office/drawing/2014/main" id="{8020F597-BFE8-CF03-A4C9-2D4BF37A4FB7}"/>
                        </a:ext>
                      </a:extLst>
                    </p:cNvPr>
                    <p:cNvSpPr txBox="1">
                      <a:spLocks noRot="1" noChangeAspect="1" noMove="1" noResize="1" noEditPoints="1" noAdjustHandles="1" noChangeArrowheads="1" noChangeShapeType="1" noTextEdit="1"/>
                    </p:cNvSpPr>
                    <p:nvPr/>
                  </p:nvSpPr>
                  <p:spPr>
                    <a:xfrm>
                      <a:off x="3638710" y="806241"/>
                      <a:ext cx="328936" cy="338554"/>
                    </a:xfrm>
                    <a:prstGeom prst="rect">
                      <a:avLst/>
                    </a:prstGeom>
                    <a:blipFill>
                      <a:blip r:embed="rId6"/>
                      <a:stretch>
                        <a:fillRect/>
                      </a:stretch>
                    </a:blipFill>
                  </p:spPr>
                  <p:txBody>
                    <a:bodyPr/>
                    <a:lstStyle/>
                    <a:p>
                      <a:r>
                        <a:rPr lang="en-US">
                          <a:noFill/>
                        </a:rPr>
                        <a:t> </a:t>
                      </a:r>
                    </a:p>
                  </p:txBody>
                </p:sp>
              </mc:Fallback>
            </mc:AlternateContent>
          </p:grpSp>
        </p:grpSp>
        <p:grpSp>
          <p:nvGrpSpPr>
            <p:cNvPr id="1701" name="Group 1700">
              <a:extLst>
                <a:ext uri="{FF2B5EF4-FFF2-40B4-BE49-F238E27FC236}">
                  <a16:creationId xmlns:a16="http://schemas.microsoft.com/office/drawing/2014/main" id="{C2B88115-3AB3-0E13-3C8B-C302B62B1433}"/>
                </a:ext>
              </a:extLst>
            </p:cNvPr>
            <p:cNvGrpSpPr/>
            <p:nvPr/>
          </p:nvGrpSpPr>
          <p:grpSpPr>
            <a:xfrm>
              <a:off x="2514762" y="1788159"/>
              <a:ext cx="4803685" cy="477055"/>
              <a:chOff x="2530515" y="1712475"/>
              <a:chExt cx="4803685" cy="477055"/>
            </a:xfrm>
          </p:grpSpPr>
          <p:grpSp>
            <p:nvGrpSpPr>
              <p:cNvPr id="1488" name="Group 1487">
                <a:extLst>
                  <a:ext uri="{FF2B5EF4-FFF2-40B4-BE49-F238E27FC236}">
                    <a16:creationId xmlns:a16="http://schemas.microsoft.com/office/drawing/2014/main" id="{F218B57E-D817-0402-1C67-36A727A55A67}"/>
                  </a:ext>
                </a:extLst>
              </p:cNvPr>
              <p:cNvGrpSpPr/>
              <p:nvPr/>
            </p:nvGrpSpPr>
            <p:grpSpPr>
              <a:xfrm>
                <a:off x="2530515" y="1712475"/>
                <a:ext cx="4803685" cy="477055"/>
                <a:chOff x="2536416" y="806240"/>
                <a:chExt cx="4803685" cy="477055"/>
              </a:xfrm>
            </p:grpSpPr>
            <p:grpSp>
              <p:nvGrpSpPr>
                <p:cNvPr id="1489" name="Group 1488">
                  <a:extLst>
                    <a:ext uri="{FF2B5EF4-FFF2-40B4-BE49-F238E27FC236}">
                      <a16:creationId xmlns:a16="http://schemas.microsoft.com/office/drawing/2014/main" id="{D564AC04-F5B6-CBCF-5A79-821E51CE6E0B}"/>
                    </a:ext>
                  </a:extLst>
                </p:cNvPr>
                <p:cNvGrpSpPr/>
                <p:nvPr/>
              </p:nvGrpSpPr>
              <p:grpSpPr>
                <a:xfrm>
                  <a:off x="2536416" y="975518"/>
                  <a:ext cx="4803685" cy="307777"/>
                  <a:chOff x="2536416" y="975518"/>
                  <a:chExt cx="4803685" cy="307777"/>
                </a:xfrm>
              </p:grpSpPr>
              <p:sp>
                <p:nvSpPr>
                  <p:cNvPr id="1493" name="TextBox 1492">
                    <a:extLst>
                      <a:ext uri="{FF2B5EF4-FFF2-40B4-BE49-F238E27FC236}">
                        <a16:creationId xmlns:a16="http://schemas.microsoft.com/office/drawing/2014/main" id="{FAD8FE40-D1F5-E15B-F66F-D49F1B8B87C6}"/>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494" name="TextBox 1493">
                    <a:extLst>
                      <a:ext uri="{FF2B5EF4-FFF2-40B4-BE49-F238E27FC236}">
                        <a16:creationId xmlns:a16="http://schemas.microsoft.com/office/drawing/2014/main" id="{949B371A-B746-855F-6623-CBF5BAF6E242}"/>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495" name="TextBox 1494">
                    <a:extLst>
                      <a:ext uri="{FF2B5EF4-FFF2-40B4-BE49-F238E27FC236}">
                        <a16:creationId xmlns:a16="http://schemas.microsoft.com/office/drawing/2014/main" id="{97E3F7BF-CCF6-2E7C-0E5D-11B2FABB1E0D}"/>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496" name="TextBox 1495">
                    <a:extLst>
                      <a:ext uri="{FF2B5EF4-FFF2-40B4-BE49-F238E27FC236}">
                        <a16:creationId xmlns:a16="http://schemas.microsoft.com/office/drawing/2014/main" id="{32CD75A2-5545-DFDA-746C-D3A44FB37DF0}"/>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497" name="TextBox 1496">
                    <a:extLst>
                      <a:ext uri="{FF2B5EF4-FFF2-40B4-BE49-F238E27FC236}">
                        <a16:creationId xmlns:a16="http://schemas.microsoft.com/office/drawing/2014/main" id="{D78779FA-3CA4-FE1D-1564-C0E2DD763F00}"/>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498" name="TextBox 1497">
                    <a:extLst>
                      <a:ext uri="{FF2B5EF4-FFF2-40B4-BE49-F238E27FC236}">
                        <a16:creationId xmlns:a16="http://schemas.microsoft.com/office/drawing/2014/main" id="{16755C41-1AB1-61C9-AAA0-F0A408A3A94D}"/>
                      </a:ext>
                    </a:extLst>
                  </p:cNvPr>
                  <p:cNvSpPr txBox="1"/>
                  <p:nvPr/>
                </p:nvSpPr>
                <p:spPr>
                  <a:xfrm>
                    <a:off x="5494758" y="975518"/>
                    <a:ext cx="408563"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499" name="TextBox 1498">
                    <a:extLst>
                      <a:ext uri="{FF2B5EF4-FFF2-40B4-BE49-F238E27FC236}">
                        <a16:creationId xmlns:a16="http://schemas.microsoft.com/office/drawing/2014/main" id="{BFA35821-BC89-4BA0-17C3-8BC02BB5485F}"/>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1490" name="Group 1489">
                  <a:extLst>
                    <a:ext uri="{FF2B5EF4-FFF2-40B4-BE49-F238E27FC236}">
                      <a16:creationId xmlns:a16="http://schemas.microsoft.com/office/drawing/2014/main" id="{689FF175-00CC-9A56-8AE0-DCF4D95AC173}"/>
                    </a:ext>
                  </a:extLst>
                </p:cNvPr>
                <p:cNvGrpSpPr/>
                <p:nvPr/>
              </p:nvGrpSpPr>
              <p:grpSpPr>
                <a:xfrm>
                  <a:off x="4366129" y="806240"/>
                  <a:ext cx="375091" cy="477054"/>
                  <a:chOff x="4366129" y="806240"/>
                  <a:chExt cx="375091" cy="477054"/>
                </a:xfrm>
              </p:grpSpPr>
              <mc:AlternateContent xmlns:mc="http://schemas.openxmlformats.org/markup-compatibility/2006" xmlns:a14="http://schemas.microsoft.com/office/drawing/2010/main">
                <mc:Choice Requires="a14">
                  <p:sp>
                    <p:nvSpPr>
                      <p:cNvPr id="1491" name="TextBox 1490">
                        <a:extLst>
                          <a:ext uri="{FF2B5EF4-FFF2-40B4-BE49-F238E27FC236}">
                            <a16:creationId xmlns:a16="http://schemas.microsoft.com/office/drawing/2014/main" id="{799D11CE-ABD1-12AB-4976-3FE6EF01A52D}"/>
                          </a:ext>
                        </a:extLst>
                      </p:cNvPr>
                      <p:cNvSpPr txBox="1"/>
                      <p:nvPr/>
                    </p:nvSpPr>
                    <p:spPr>
                      <a:xfrm>
                        <a:off x="4366129" y="975517"/>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491" name="TextBox 1490">
                        <a:extLst>
                          <a:ext uri="{FF2B5EF4-FFF2-40B4-BE49-F238E27FC236}">
                            <a16:creationId xmlns:a16="http://schemas.microsoft.com/office/drawing/2014/main" id="{799D11CE-ABD1-12AB-4976-3FE6EF01A52D}"/>
                          </a:ext>
                        </a:extLst>
                      </p:cNvPr>
                      <p:cNvSpPr txBox="1">
                        <a:spLocks noRot="1" noChangeAspect="1" noMove="1" noResize="1" noEditPoints="1" noAdjustHandles="1" noChangeArrowheads="1" noChangeShapeType="1" noTextEdit="1"/>
                      </p:cNvSpPr>
                      <p:nvPr/>
                    </p:nvSpPr>
                    <p:spPr>
                      <a:xfrm>
                        <a:off x="4366129" y="975517"/>
                        <a:ext cx="375091"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2" name="TextBox 1491">
                        <a:extLst>
                          <a:ext uri="{FF2B5EF4-FFF2-40B4-BE49-F238E27FC236}">
                            <a16:creationId xmlns:a16="http://schemas.microsoft.com/office/drawing/2014/main" id="{AFCE40B3-8884-9471-70C2-0A4786907F42}"/>
                          </a:ext>
                        </a:extLst>
                      </p:cNvPr>
                      <p:cNvSpPr txBox="1"/>
                      <p:nvPr/>
                    </p:nvSpPr>
                    <p:spPr>
                      <a:xfrm>
                        <a:off x="4389206" y="806240"/>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492" name="TextBox 1491">
                        <a:extLst>
                          <a:ext uri="{FF2B5EF4-FFF2-40B4-BE49-F238E27FC236}">
                            <a16:creationId xmlns:a16="http://schemas.microsoft.com/office/drawing/2014/main" id="{AFCE40B3-8884-9471-70C2-0A4786907F42}"/>
                          </a:ext>
                        </a:extLst>
                      </p:cNvPr>
                      <p:cNvSpPr txBox="1">
                        <a:spLocks noRot="1" noChangeAspect="1" noMove="1" noResize="1" noEditPoints="1" noAdjustHandles="1" noChangeArrowheads="1" noChangeShapeType="1" noTextEdit="1"/>
                      </p:cNvSpPr>
                      <p:nvPr/>
                    </p:nvSpPr>
                    <p:spPr>
                      <a:xfrm>
                        <a:off x="4389206" y="806240"/>
                        <a:ext cx="328936" cy="338554"/>
                      </a:xfrm>
                      <a:prstGeom prst="rect">
                        <a:avLst/>
                      </a:prstGeom>
                      <a:blipFill>
                        <a:blip r:embed="rId8"/>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663" name="TextBox 1662">
                    <a:extLst>
                      <a:ext uri="{FF2B5EF4-FFF2-40B4-BE49-F238E27FC236}">
                        <a16:creationId xmlns:a16="http://schemas.microsoft.com/office/drawing/2014/main" id="{7B9B0105-15AA-9964-9BE4-8079CEEF891B}"/>
                      </a:ext>
                    </a:extLst>
                  </p:cNvPr>
                  <p:cNvSpPr txBox="1"/>
                  <p:nvPr/>
                </p:nvSpPr>
                <p:spPr>
                  <a:xfrm>
                    <a:off x="5107466" y="1877034"/>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63" name="TextBox 1662">
                    <a:extLst>
                      <a:ext uri="{FF2B5EF4-FFF2-40B4-BE49-F238E27FC236}">
                        <a16:creationId xmlns:a16="http://schemas.microsoft.com/office/drawing/2014/main" id="{7B9B0105-15AA-9964-9BE4-8079CEEF891B}"/>
                      </a:ext>
                    </a:extLst>
                  </p:cNvPr>
                  <p:cNvSpPr txBox="1">
                    <a:spLocks noRot="1" noChangeAspect="1" noMove="1" noResize="1" noEditPoints="1" noAdjustHandles="1" noChangeArrowheads="1" noChangeShapeType="1" noTextEdit="1"/>
                  </p:cNvSpPr>
                  <p:nvPr/>
                </p:nvSpPr>
                <p:spPr>
                  <a:xfrm>
                    <a:off x="5107466" y="1877034"/>
                    <a:ext cx="375091"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4" name="TextBox 1663">
                    <a:extLst>
                      <a:ext uri="{FF2B5EF4-FFF2-40B4-BE49-F238E27FC236}">
                        <a16:creationId xmlns:a16="http://schemas.microsoft.com/office/drawing/2014/main" id="{2452C1FC-58E7-9FA1-2B19-D641503B29F5}"/>
                      </a:ext>
                    </a:extLst>
                  </p:cNvPr>
                  <p:cNvSpPr txBox="1"/>
                  <p:nvPr/>
                </p:nvSpPr>
                <p:spPr>
                  <a:xfrm>
                    <a:off x="5127923" y="1729823"/>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664" name="TextBox 1663">
                    <a:extLst>
                      <a:ext uri="{FF2B5EF4-FFF2-40B4-BE49-F238E27FC236}">
                        <a16:creationId xmlns:a16="http://schemas.microsoft.com/office/drawing/2014/main" id="{2452C1FC-58E7-9FA1-2B19-D641503B29F5}"/>
                      </a:ext>
                    </a:extLst>
                  </p:cNvPr>
                  <p:cNvSpPr txBox="1">
                    <a:spLocks noRot="1" noChangeAspect="1" noMove="1" noResize="1" noEditPoints="1" noAdjustHandles="1" noChangeArrowheads="1" noChangeShapeType="1" noTextEdit="1"/>
                  </p:cNvSpPr>
                  <p:nvPr/>
                </p:nvSpPr>
                <p:spPr>
                  <a:xfrm>
                    <a:off x="5127923" y="1729823"/>
                    <a:ext cx="328936" cy="338554"/>
                  </a:xfrm>
                  <a:prstGeom prst="rect">
                    <a:avLst/>
                  </a:prstGeom>
                  <a:blipFill>
                    <a:blip r:embed="rId10"/>
                    <a:stretch>
                      <a:fillRect/>
                    </a:stretch>
                  </a:blipFill>
                </p:spPr>
                <p:txBody>
                  <a:bodyPr/>
                  <a:lstStyle/>
                  <a:p>
                    <a:r>
                      <a:rPr lang="en-US">
                        <a:noFill/>
                      </a:rPr>
                      <a:t> </a:t>
                    </a:r>
                  </a:p>
                </p:txBody>
              </p:sp>
            </mc:Fallback>
          </mc:AlternateContent>
        </p:grpSp>
        <p:grpSp>
          <p:nvGrpSpPr>
            <p:cNvPr id="1665" name="Group 1664">
              <a:extLst>
                <a:ext uri="{FF2B5EF4-FFF2-40B4-BE49-F238E27FC236}">
                  <a16:creationId xmlns:a16="http://schemas.microsoft.com/office/drawing/2014/main" id="{A013C330-AAF8-8AA9-B8FB-8726E4123408}"/>
                </a:ext>
              </a:extLst>
            </p:cNvPr>
            <p:cNvGrpSpPr/>
            <p:nvPr/>
          </p:nvGrpSpPr>
          <p:grpSpPr>
            <a:xfrm>
              <a:off x="2514762" y="2279119"/>
              <a:ext cx="4803685" cy="466285"/>
              <a:chOff x="2536416" y="817010"/>
              <a:chExt cx="4803685" cy="466285"/>
            </a:xfrm>
          </p:grpSpPr>
          <p:grpSp>
            <p:nvGrpSpPr>
              <p:cNvPr id="1666" name="Group 1665">
                <a:extLst>
                  <a:ext uri="{FF2B5EF4-FFF2-40B4-BE49-F238E27FC236}">
                    <a16:creationId xmlns:a16="http://schemas.microsoft.com/office/drawing/2014/main" id="{11200E64-89AF-E20F-B2CB-22D0E420FFC8}"/>
                  </a:ext>
                </a:extLst>
              </p:cNvPr>
              <p:cNvGrpSpPr/>
              <p:nvPr/>
            </p:nvGrpSpPr>
            <p:grpSpPr>
              <a:xfrm>
                <a:off x="2536416" y="975518"/>
                <a:ext cx="4803685" cy="307777"/>
                <a:chOff x="2536416" y="975518"/>
                <a:chExt cx="4803685" cy="307777"/>
              </a:xfrm>
            </p:grpSpPr>
            <p:sp>
              <p:nvSpPr>
                <p:cNvPr id="1670" name="TextBox 1669">
                  <a:extLst>
                    <a:ext uri="{FF2B5EF4-FFF2-40B4-BE49-F238E27FC236}">
                      <a16:creationId xmlns:a16="http://schemas.microsoft.com/office/drawing/2014/main" id="{CCA464FD-47A9-7ABA-023E-5DDCA0505170}"/>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671" name="TextBox 1670">
                  <a:extLst>
                    <a:ext uri="{FF2B5EF4-FFF2-40B4-BE49-F238E27FC236}">
                      <a16:creationId xmlns:a16="http://schemas.microsoft.com/office/drawing/2014/main" id="{EDD72C11-8C54-1198-6D1A-6C7A51427A8A}"/>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672" name="TextBox 1671">
                  <a:extLst>
                    <a:ext uri="{FF2B5EF4-FFF2-40B4-BE49-F238E27FC236}">
                      <a16:creationId xmlns:a16="http://schemas.microsoft.com/office/drawing/2014/main" id="{4E0D14AB-85B1-B117-B174-431EB9B0EBA9}"/>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673" name="TextBox 1672">
                  <a:extLst>
                    <a:ext uri="{FF2B5EF4-FFF2-40B4-BE49-F238E27FC236}">
                      <a16:creationId xmlns:a16="http://schemas.microsoft.com/office/drawing/2014/main" id="{030AF494-8AA2-47A6-F903-B13BBD6AD1DD}"/>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674" name="TextBox 1673">
                  <a:extLst>
                    <a:ext uri="{FF2B5EF4-FFF2-40B4-BE49-F238E27FC236}">
                      <a16:creationId xmlns:a16="http://schemas.microsoft.com/office/drawing/2014/main" id="{3F03F79F-4D22-BF28-0DA1-8C53BA5A804B}"/>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675" name="TextBox 1674">
                  <a:extLst>
                    <a:ext uri="{FF2B5EF4-FFF2-40B4-BE49-F238E27FC236}">
                      <a16:creationId xmlns:a16="http://schemas.microsoft.com/office/drawing/2014/main" id="{141BC338-5D45-23C5-4723-5D4BE56F66A7}"/>
                    </a:ext>
                  </a:extLst>
                </p:cNvPr>
                <p:cNvSpPr txBox="1"/>
                <p:nvPr/>
              </p:nvSpPr>
              <p:spPr>
                <a:xfrm>
                  <a:off x="5494758" y="975518"/>
                  <a:ext cx="473509"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676" name="TextBox 1675">
                  <a:extLst>
                    <a:ext uri="{FF2B5EF4-FFF2-40B4-BE49-F238E27FC236}">
                      <a16:creationId xmlns:a16="http://schemas.microsoft.com/office/drawing/2014/main" id="{EEFDE517-80B5-0061-AC56-D951A95DE4DE}"/>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1667" name="Group 1666">
                <a:extLst>
                  <a:ext uri="{FF2B5EF4-FFF2-40B4-BE49-F238E27FC236}">
                    <a16:creationId xmlns:a16="http://schemas.microsoft.com/office/drawing/2014/main" id="{224805CF-050A-5559-AB94-CA254F0116FD}"/>
                  </a:ext>
                </a:extLst>
              </p:cNvPr>
              <p:cNvGrpSpPr/>
              <p:nvPr/>
            </p:nvGrpSpPr>
            <p:grpSpPr>
              <a:xfrm>
                <a:off x="5870689" y="817010"/>
                <a:ext cx="375091" cy="453391"/>
                <a:chOff x="5870689" y="817010"/>
                <a:chExt cx="375091" cy="453391"/>
              </a:xfrm>
            </p:grpSpPr>
            <mc:AlternateContent xmlns:mc="http://schemas.openxmlformats.org/markup-compatibility/2006" xmlns:a14="http://schemas.microsoft.com/office/drawing/2010/main">
              <mc:Choice Requires="a14">
                <p:sp>
                  <p:nvSpPr>
                    <p:cNvPr id="1668" name="TextBox 1667">
                      <a:extLst>
                        <a:ext uri="{FF2B5EF4-FFF2-40B4-BE49-F238E27FC236}">
                          <a16:creationId xmlns:a16="http://schemas.microsoft.com/office/drawing/2014/main" id="{2656829C-1245-422A-D0DF-597953C946D2}"/>
                        </a:ext>
                      </a:extLst>
                    </p:cNvPr>
                    <p:cNvSpPr txBox="1"/>
                    <p:nvPr/>
                  </p:nvSpPr>
                  <p:spPr>
                    <a:xfrm>
                      <a:off x="5870689" y="962624"/>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68" name="TextBox 1667">
                      <a:extLst>
                        <a:ext uri="{FF2B5EF4-FFF2-40B4-BE49-F238E27FC236}">
                          <a16:creationId xmlns:a16="http://schemas.microsoft.com/office/drawing/2014/main" id="{2656829C-1245-422A-D0DF-597953C946D2}"/>
                        </a:ext>
                      </a:extLst>
                    </p:cNvPr>
                    <p:cNvSpPr txBox="1">
                      <a:spLocks noRot="1" noChangeAspect="1" noMove="1" noResize="1" noEditPoints="1" noAdjustHandles="1" noChangeArrowheads="1" noChangeShapeType="1" noTextEdit="1"/>
                    </p:cNvSpPr>
                    <p:nvPr/>
                  </p:nvSpPr>
                  <p:spPr>
                    <a:xfrm>
                      <a:off x="5870689" y="962624"/>
                      <a:ext cx="37509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9" name="TextBox 1668">
                      <a:extLst>
                        <a:ext uri="{FF2B5EF4-FFF2-40B4-BE49-F238E27FC236}">
                          <a16:creationId xmlns:a16="http://schemas.microsoft.com/office/drawing/2014/main" id="{DE4C4211-7218-8BEC-920F-11268858E649}"/>
                        </a:ext>
                      </a:extLst>
                    </p:cNvPr>
                    <p:cNvSpPr txBox="1"/>
                    <p:nvPr/>
                  </p:nvSpPr>
                  <p:spPr>
                    <a:xfrm>
                      <a:off x="5896006" y="817010"/>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669" name="TextBox 1668">
                      <a:extLst>
                        <a:ext uri="{FF2B5EF4-FFF2-40B4-BE49-F238E27FC236}">
                          <a16:creationId xmlns:a16="http://schemas.microsoft.com/office/drawing/2014/main" id="{DE4C4211-7218-8BEC-920F-11268858E649}"/>
                        </a:ext>
                      </a:extLst>
                    </p:cNvPr>
                    <p:cNvSpPr txBox="1">
                      <a:spLocks noRot="1" noChangeAspect="1" noMove="1" noResize="1" noEditPoints="1" noAdjustHandles="1" noChangeArrowheads="1" noChangeShapeType="1" noTextEdit="1"/>
                    </p:cNvSpPr>
                    <p:nvPr/>
                  </p:nvSpPr>
                  <p:spPr>
                    <a:xfrm>
                      <a:off x="5896006" y="817010"/>
                      <a:ext cx="328936" cy="338554"/>
                    </a:xfrm>
                    <a:prstGeom prst="rect">
                      <a:avLst/>
                    </a:prstGeom>
                    <a:blipFill>
                      <a:blip r:embed="rId11"/>
                      <a:stretch>
                        <a:fillRect/>
                      </a:stretch>
                    </a:blipFill>
                  </p:spPr>
                  <p:txBody>
                    <a:bodyPr/>
                    <a:lstStyle/>
                    <a:p>
                      <a:r>
                        <a:rPr lang="en-US">
                          <a:noFill/>
                        </a:rPr>
                        <a:t> </a:t>
                      </a:r>
                    </a:p>
                  </p:txBody>
                </p:sp>
              </mc:Fallback>
            </mc:AlternateContent>
          </p:grpSp>
        </p:grpSp>
        <p:grpSp>
          <p:nvGrpSpPr>
            <p:cNvPr id="1677" name="Group 1676">
              <a:extLst>
                <a:ext uri="{FF2B5EF4-FFF2-40B4-BE49-F238E27FC236}">
                  <a16:creationId xmlns:a16="http://schemas.microsoft.com/office/drawing/2014/main" id="{C9193730-C8A3-B3EB-658C-762616DAA4F7}"/>
                </a:ext>
              </a:extLst>
            </p:cNvPr>
            <p:cNvGrpSpPr/>
            <p:nvPr/>
          </p:nvGrpSpPr>
          <p:grpSpPr>
            <a:xfrm>
              <a:off x="2514762" y="2759309"/>
              <a:ext cx="4803685" cy="471732"/>
              <a:chOff x="2536416" y="811563"/>
              <a:chExt cx="4803685" cy="471732"/>
            </a:xfrm>
          </p:grpSpPr>
          <p:grpSp>
            <p:nvGrpSpPr>
              <p:cNvPr id="1678" name="Group 1677">
                <a:extLst>
                  <a:ext uri="{FF2B5EF4-FFF2-40B4-BE49-F238E27FC236}">
                    <a16:creationId xmlns:a16="http://schemas.microsoft.com/office/drawing/2014/main" id="{24FF1055-BC38-65C2-8820-BD4F810C778A}"/>
                  </a:ext>
                </a:extLst>
              </p:cNvPr>
              <p:cNvGrpSpPr/>
              <p:nvPr/>
            </p:nvGrpSpPr>
            <p:grpSpPr>
              <a:xfrm>
                <a:off x="2536416" y="975518"/>
                <a:ext cx="4803685" cy="307777"/>
                <a:chOff x="2536416" y="975518"/>
                <a:chExt cx="4803685" cy="307777"/>
              </a:xfrm>
            </p:grpSpPr>
            <p:sp>
              <p:nvSpPr>
                <p:cNvPr id="1682" name="TextBox 1681">
                  <a:extLst>
                    <a:ext uri="{FF2B5EF4-FFF2-40B4-BE49-F238E27FC236}">
                      <a16:creationId xmlns:a16="http://schemas.microsoft.com/office/drawing/2014/main" id="{FCA51606-F1A8-A21B-DECD-5D61E3360815}"/>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683" name="TextBox 1682">
                  <a:extLst>
                    <a:ext uri="{FF2B5EF4-FFF2-40B4-BE49-F238E27FC236}">
                      <a16:creationId xmlns:a16="http://schemas.microsoft.com/office/drawing/2014/main" id="{FA204EFE-41E2-2926-D857-1B63849031A4}"/>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684" name="TextBox 1683">
                  <a:extLst>
                    <a:ext uri="{FF2B5EF4-FFF2-40B4-BE49-F238E27FC236}">
                      <a16:creationId xmlns:a16="http://schemas.microsoft.com/office/drawing/2014/main" id="{E25E3952-475B-4D9F-5601-287D24F6B047}"/>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685" name="TextBox 1684">
                  <a:extLst>
                    <a:ext uri="{FF2B5EF4-FFF2-40B4-BE49-F238E27FC236}">
                      <a16:creationId xmlns:a16="http://schemas.microsoft.com/office/drawing/2014/main" id="{AFB8C587-30E4-6742-37FF-66F70EDFFBD7}"/>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686" name="TextBox 1685">
                  <a:extLst>
                    <a:ext uri="{FF2B5EF4-FFF2-40B4-BE49-F238E27FC236}">
                      <a16:creationId xmlns:a16="http://schemas.microsoft.com/office/drawing/2014/main" id="{794443A0-026A-3595-D614-C1540AAED8A7}"/>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687" name="TextBox 1686">
                  <a:extLst>
                    <a:ext uri="{FF2B5EF4-FFF2-40B4-BE49-F238E27FC236}">
                      <a16:creationId xmlns:a16="http://schemas.microsoft.com/office/drawing/2014/main" id="{90CEDC2B-8AF8-2718-B747-D3575C162D71}"/>
                    </a:ext>
                  </a:extLst>
                </p:cNvPr>
                <p:cNvSpPr txBox="1"/>
                <p:nvPr/>
              </p:nvSpPr>
              <p:spPr>
                <a:xfrm>
                  <a:off x="5494758" y="975518"/>
                  <a:ext cx="473509" cy="307777"/>
                </a:xfrm>
                <a:prstGeom prst="rect">
                  <a:avLst/>
                </a:prstGeom>
                <a:noFill/>
              </p:spPr>
              <p:txBody>
                <a:bodyPr wrap="square">
                  <a:spAutoFit/>
                </a:bodyPr>
                <a:lstStyle/>
                <a:p>
                  <a:r>
                    <a:rPr lang="en-US" sz="1400" dirty="0">
                      <a:latin typeface="DM Sans" pitchFamily="2" charset="0"/>
                    </a:rPr>
                    <a:t>34</a:t>
                  </a:r>
                  <a:endParaRPr lang="vi-VN" dirty="0"/>
                </a:p>
              </p:txBody>
            </p:sp>
            <p:sp>
              <p:nvSpPr>
                <p:cNvPr id="1688" name="TextBox 1687">
                  <a:extLst>
                    <a:ext uri="{FF2B5EF4-FFF2-40B4-BE49-F238E27FC236}">
                      <a16:creationId xmlns:a16="http://schemas.microsoft.com/office/drawing/2014/main" id="{2A23A6A8-55EE-FBFE-7226-E73EAA7E77C3}"/>
                    </a:ext>
                  </a:extLst>
                </p:cNvPr>
                <p:cNvSpPr txBox="1"/>
                <p:nvPr/>
              </p:nvSpPr>
              <p:spPr>
                <a:xfrm>
                  <a:off x="6213149" y="975518"/>
                  <a:ext cx="473509" cy="307777"/>
                </a:xfrm>
                <a:prstGeom prst="rect">
                  <a:avLst/>
                </a:prstGeom>
                <a:noFill/>
              </p:spPr>
              <p:txBody>
                <a:bodyPr wrap="square">
                  <a:spAutoFit/>
                </a:bodyPr>
                <a:lstStyle/>
                <a:p>
                  <a:r>
                    <a:rPr lang="en-US" sz="1400" dirty="0">
                      <a:latin typeface="DM Sans" pitchFamily="2" charset="0"/>
                    </a:rPr>
                    <a:t>90</a:t>
                  </a:r>
                  <a:endParaRPr lang="vi-VN" dirty="0"/>
                </a:p>
              </p:txBody>
            </p:sp>
          </p:grpSp>
          <p:grpSp>
            <p:nvGrpSpPr>
              <p:cNvPr id="1679" name="Group 1678">
                <a:extLst>
                  <a:ext uri="{FF2B5EF4-FFF2-40B4-BE49-F238E27FC236}">
                    <a16:creationId xmlns:a16="http://schemas.microsoft.com/office/drawing/2014/main" id="{7A0AAE6B-E627-7844-801C-9A7688675D7C}"/>
                  </a:ext>
                </a:extLst>
              </p:cNvPr>
              <p:cNvGrpSpPr/>
              <p:nvPr/>
            </p:nvGrpSpPr>
            <p:grpSpPr>
              <a:xfrm>
                <a:off x="6583998" y="811563"/>
                <a:ext cx="375091" cy="462433"/>
                <a:chOff x="6583998" y="811563"/>
                <a:chExt cx="375091" cy="462433"/>
              </a:xfrm>
            </p:grpSpPr>
            <mc:AlternateContent xmlns:mc="http://schemas.openxmlformats.org/markup-compatibility/2006" xmlns:a14="http://schemas.microsoft.com/office/drawing/2010/main">
              <mc:Choice Requires="a14">
                <p:sp>
                  <p:nvSpPr>
                    <p:cNvPr id="1680" name="TextBox 1679">
                      <a:extLst>
                        <a:ext uri="{FF2B5EF4-FFF2-40B4-BE49-F238E27FC236}">
                          <a16:creationId xmlns:a16="http://schemas.microsoft.com/office/drawing/2014/main" id="{8CBBFC2B-73B4-A65A-6751-578C89C0889F}"/>
                        </a:ext>
                      </a:extLst>
                    </p:cNvPr>
                    <p:cNvSpPr txBox="1"/>
                    <p:nvPr/>
                  </p:nvSpPr>
                  <p:spPr>
                    <a:xfrm>
                      <a:off x="6583998" y="966219"/>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80" name="TextBox 1679">
                      <a:extLst>
                        <a:ext uri="{FF2B5EF4-FFF2-40B4-BE49-F238E27FC236}">
                          <a16:creationId xmlns:a16="http://schemas.microsoft.com/office/drawing/2014/main" id="{8CBBFC2B-73B4-A65A-6751-578C89C0889F}"/>
                        </a:ext>
                      </a:extLst>
                    </p:cNvPr>
                    <p:cNvSpPr txBox="1">
                      <a:spLocks noRot="1" noChangeAspect="1" noMove="1" noResize="1" noEditPoints="1" noAdjustHandles="1" noChangeArrowheads="1" noChangeShapeType="1" noTextEdit="1"/>
                    </p:cNvSpPr>
                    <p:nvPr/>
                  </p:nvSpPr>
                  <p:spPr>
                    <a:xfrm>
                      <a:off x="6583998" y="966219"/>
                      <a:ext cx="375091"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1" name="TextBox 1680">
                      <a:extLst>
                        <a:ext uri="{FF2B5EF4-FFF2-40B4-BE49-F238E27FC236}">
                          <a16:creationId xmlns:a16="http://schemas.microsoft.com/office/drawing/2014/main" id="{1462C9C1-DB21-1C87-3456-946EF7F62BD0}"/>
                        </a:ext>
                      </a:extLst>
                    </p:cNvPr>
                    <p:cNvSpPr txBox="1"/>
                    <p:nvPr/>
                  </p:nvSpPr>
                  <p:spPr>
                    <a:xfrm>
                      <a:off x="6606590" y="811563"/>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681" name="TextBox 1680">
                      <a:extLst>
                        <a:ext uri="{FF2B5EF4-FFF2-40B4-BE49-F238E27FC236}">
                          <a16:creationId xmlns:a16="http://schemas.microsoft.com/office/drawing/2014/main" id="{1462C9C1-DB21-1C87-3456-946EF7F62BD0}"/>
                        </a:ext>
                      </a:extLst>
                    </p:cNvPr>
                    <p:cNvSpPr txBox="1">
                      <a:spLocks noRot="1" noChangeAspect="1" noMove="1" noResize="1" noEditPoints="1" noAdjustHandles="1" noChangeArrowheads="1" noChangeShapeType="1" noTextEdit="1"/>
                    </p:cNvSpPr>
                    <p:nvPr/>
                  </p:nvSpPr>
                  <p:spPr>
                    <a:xfrm>
                      <a:off x="6606590" y="811563"/>
                      <a:ext cx="328936" cy="338554"/>
                    </a:xfrm>
                    <a:prstGeom prst="rect">
                      <a:avLst/>
                    </a:prstGeom>
                    <a:blipFill>
                      <a:blip r:embed="rId12"/>
                      <a:stretch>
                        <a:fillRect/>
                      </a:stretch>
                    </a:blipFill>
                  </p:spPr>
                  <p:txBody>
                    <a:bodyPr/>
                    <a:lstStyle/>
                    <a:p>
                      <a:r>
                        <a:rPr lang="en-US">
                          <a:noFill/>
                        </a:rPr>
                        <a:t> </a:t>
                      </a:r>
                    </a:p>
                  </p:txBody>
                </p:sp>
              </mc:Fallback>
            </mc:AlternateContent>
          </p:grpSp>
        </p:grpSp>
        <p:grpSp>
          <p:nvGrpSpPr>
            <p:cNvPr id="1689" name="Group 1688">
              <a:extLst>
                <a:ext uri="{FF2B5EF4-FFF2-40B4-BE49-F238E27FC236}">
                  <a16:creationId xmlns:a16="http://schemas.microsoft.com/office/drawing/2014/main" id="{A722F6C9-14A1-96F5-43DA-16BFBAA1296B}"/>
                </a:ext>
              </a:extLst>
            </p:cNvPr>
            <p:cNvGrpSpPr/>
            <p:nvPr/>
          </p:nvGrpSpPr>
          <p:grpSpPr>
            <a:xfrm>
              <a:off x="2514762" y="3358298"/>
              <a:ext cx="4850751" cy="317076"/>
              <a:chOff x="2536416" y="966219"/>
              <a:chExt cx="4850751" cy="317076"/>
            </a:xfrm>
          </p:grpSpPr>
          <p:grpSp>
            <p:nvGrpSpPr>
              <p:cNvPr id="1690" name="Group 1689">
                <a:extLst>
                  <a:ext uri="{FF2B5EF4-FFF2-40B4-BE49-F238E27FC236}">
                    <a16:creationId xmlns:a16="http://schemas.microsoft.com/office/drawing/2014/main" id="{32428F12-D06F-3612-66D5-1870713855BA}"/>
                  </a:ext>
                </a:extLst>
              </p:cNvPr>
              <p:cNvGrpSpPr/>
              <p:nvPr/>
            </p:nvGrpSpPr>
            <p:grpSpPr>
              <a:xfrm>
                <a:off x="2536416" y="975518"/>
                <a:ext cx="4850751" cy="307777"/>
                <a:chOff x="2536416" y="975518"/>
                <a:chExt cx="4850751" cy="307777"/>
              </a:xfrm>
            </p:grpSpPr>
            <p:sp>
              <p:nvSpPr>
                <p:cNvPr id="1694" name="TextBox 1693">
                  <a:extLst>
                    <a:ext uri="{FF2B5EF4-FFF2-40B4-BE49-F238E27FC236}">
                      <a16:creationId xmlns:a16="http://schemas.microsoft.com/office/drawing/2014/main" id="{804A445C-2418-452B-B70A-8D1B8C13DAED}"/>
                    </a:ext>
                  </a:extLst>
                </p:cNvPr>
                <p:cNvSpPr txBox="1"/>
                <p:nvPr/>
              </p:nvSpPr>
              <p:spPr>
                <a:xfrm>
                  <a:off x="6931538" y="975518"/>
                  <a:ext cx="455629"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695" name="TextBox 1694">
                  <a:extLst>
                    <a:ext uri="{FF2B5EF4-FFF2-40B4-BE49-F238E27FC236}">
                      <a16:creationId xmlns:a16="http://schemas.microsoft.com/office/drawing/2014/main" id="{5A047CB6-68B7-E0C5-C331-3227DB74A6E3}"/>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696" name="TextBox 1695">
                  <a:extLst>
                    <a:ext uri="{FF2B5EF4-FFF2-40B4-BE49-F238E27FC236}">
                      <a16:creationId xmlns:a16="http://schemas.microsoft.com/office/drawing/2014/main" id="{22178FFD-F794-B2C6-DE4E-8BBDFB3F2EB9}"/>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697" name="TextBox 1696">
                  <a:extLst>
                    <a:ext uri="{FF2B5EF4-FFF2-40B4-BE49-F238E27FC236}">
                      <a16:creationId xmlns:a16="http://schemas.microsoft.com/office/drawing/2014/main" id="{A381B39B-03F2-8489-B110-4E819C1DD7C8}"/>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698" name="TextBox 1697">
                  <a:extLst>
                    <a:ext uri="{FF2B5EF4-FFF2-40B4-BE49-F238E27FC236}">
                      <a16:creationId xmlns:a16="http://schemas.microsoft.com/office/drawing/2014/main" id="{F7FC9663-8E34-8191-AE03-DD21F210F696}"/>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699" name="TextBox 1698">
                  <a:extLst>
                    <a:ext uri="{FF2B5EF4-FFF2-40B4-BE49-F238E27FC236}">
                      <a16:creationId xmlns:a16="http://schemas.microsoft.com/office/drawing/2014/main" id="{E4B00F70-9166-22F7-6768-308F2E24A1A9}"/>
                    </a:ext>
                  </a:extLst>
                </p:cNvPr>
                <p:cNvSpPr txBox="1"/>
                <p:nvPr/>
              </p:nvSpPr>
              <p:spPr>
                <a:xfrm>
                  <a:off x="5494758" y="975518"/>
                  <a:ext cx="473509" cy="307777"/>
                </a:xfrm>
                <a:prstGeom prst="rect">
                  <a:avLst/>
                </a:prstGeom>
                <a:noFill/>
              </p:spPr>
              <p:txBody>
                <a:bodyPr wrap="square">
                  <a:spAutoFit/>
                </a:bodyPr>
                <a:lstStyle/>
                <a:p>
                  <a:r>
                    <a:rPr lang="en-US" sz="1400" dirty="0">
                      <a:latin typeface="DM Sans" pitchFamily="2" charset="0"/>
                    </a:rPr>
                    <a:t>34</a:t>
                  </a:r>
                  <a:endParaRPr lang="vi-VN" dirty="0"/>
                </a:p>
              </p:txBody>
            </p:sp>
            <p:sp>
              <p:nvSpPr>
                <p:cNvPr id="1700" name="TextBox 1699">
                  <a:extLst>
                    <a:ext uri="{FF2B5EF4-FFF2-40B4-BE49-F238E27FC236}">
                      <a16:creationId xmlns:a16="http://schemas.microsoft.com/office/drawing/2014/main" id="{9EA3DF9F-45A7-D005-EE57-46806FCC5E1D}"/>
                    </a:ext>
                  </a:extLst>
                </p:cNvPr>
                <p:cNvSpPr txBox="1"/>
                <p:nvPr/>
              </p:nvSpPr>
              <p:spPr>
                <a:xfrm>
                  <a:off x="6213149" y="975518"/>
                  <a:ext cx="473509" cy="307777"/>
                </a:xfrm>
                <a:prstGeom prst="rect">
                  <a:avLst/>
                </a:prstGeom>
                <a:noFill/>
              </p:spPr>
              <p:txBody>
                <a:bodyPr wrap="square">
                  <a:spAutoFit/>
                </a:bodyPr>
                <a:lstStyle/>
                <a:p>
                  <a:r>
                    <a:rPr lang="en-US" sz="1400" dirty="0">
                      <a:latin typeface="DM Sans" pitchFamily="2" charset="0"/>
                    </a:rPr>
                    <a:t>17</a:t>
                  </a:r>
                  <a:endParaRPr lang="vi-VN" dirty="0"/>
                </a:p>
              </p:txBody>
            </p:sp>
          </p:grpSp>
          <mc:AlternateContent xmlns:mc="http://schemas.openxmlformats.org/markup-compatibility/2006" xmlns:a14="http://schemas.microsoft.com/office/drawing/2010/main">
            <mc:Choice Requires="a14">
              <p:sp>
                <p:nvSpPr>
                  <p:cNvPr id="1692" name="TextBox 1691">
                    <a:extLst>
                      <a:ext uri="{FF2B5EF4-FFF2-40B4-BE49-F238E27FC236}">
                        <a16:creationId xmlns:a16="http://schemas.microsoft.com/office/drawing/2014/main" id="{7A8E90E2-8A74-493A-EF82-D6BF3E0C1368}"/>
                      </a:ext>
                    </a:extLst>
                  </p:cNvPr>
                  <p:cNvSpPr txBox="1"/>
                  <p:nvPr/>
                </p:nvSpPr>
                <p:spPr>
                  <a:xfrm>
                    <a:off x="6583998" y="966219"/>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92" name="TextBox 1691">
                    <a:extLst>
                      <a:ext uri="{FF2B5EF4-FFF2-40B4-BE49-F238E27FC236}">
                        <a16:creationId xmlns:a16="http://schemas.microsoft.com/office/drawing/2014/main" id="{7A8E90E2-8A74-493A-EF82-D6BF3E0C1368}"/>
                      </a:ext>
                    </a:extLst>
                  </p:cNvPr>
                  <p:cNvSpPr txBox="1">
                    <a:spLocks noRot="1" noChangeAspect="1" noMove="1" noResize="1" noEditPoints="1" noAdjustHandles="1" noChangeArrowheads="1" noChangeShapeType="1" noTextEdit="1"/>
                  </p:cNvSpPr>
                  <p:nvPr/>
                </p:nvSpPr>
                <p:spPr>
                  <a:xfrm>
                    <a:off x="6583998" y="966219"/>
                    <a:ext cx="375091" cy="307777"/>
                  </a:xfrm>
                  <a:prstGeom prst="rect">
                    <a:avLst/>
                  </a:prstGeom>
                  <a:blipFill>
                    <a:blip r:embed="rId13"/>
                    <a:stretch>
                      <a:fillRect b="-7843"/>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711601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r>
              <a:rPr lang="vi-VN"/>
              <a:t>SEQUENTIAL SEARCH</a:t>
            </a:r>
          </a:p>
        </p:txBody>
      </p:sp>
      <p:sp>
        <p:nvSpPr>
          <p:cNvPr id="1472" name="Google Shape;1472;p47"/>
          <p:cNvSpPr txBox="1">
            <a:spLocks noGrp="1"/>
          </p:cNvSpPr>
          <p:nvPr>
            <p:ph type="title" idx="2"/>
          </p:nvPr>
        </p:nvSpPr>
        <p:spPr>
          <a:xfrm>
            <a:off x="4019550" y="1012100"/>
            <a:ext cx="1160462"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73" name="Google Shape;1473;p47"/>
          <p:cNvSpPr/>
          <p:nvPr/>
        </p:nvSpPr>
        <p:spPr>
          <a:xfrm>
            <a:off x="2207774" y="2943378"/>
            <a:ext cx="4810184" cy="473700"/>
          </a:xfrm>
          <a:prstGeom prst="rect">
            <a:avLst/>
          </a:prstGeom>
        </p:spPr>
        <p:txBody>
          <a:bodyPr lIns="91440" tIns="45720" rIns="91440" bIns="45720" numCol="1" anchor="t">
            <a:prstTxWarp prst="textPlain">
              <a:avLst/>
            </a:prstTxWarp>
          </a:bodyPr>
          <a:lstStyle/>
          <a:p>
            <a:pPr algn="ctr"/>
            <a:r>
              <a:rPr lang="en-US">
                <a:ln w="19050" cap="flat" cmpd="sng">
                  <a:solidFill>
                    <a:srgbClr val="000000"/>
                  </a:solidFill>
                  <a:prstDash val="solid"/>
                  <a:round/>
                  <a:headEnd type="none" w="sm" len="sm"/>
                  <a:tailEnd type="none" w="sm" len="sm"/>
                </a:ln>
                <a:noFill/>
                <a:latin typeface="Raleway;900"/>
              </a:rPr>
              <a:t>STRING MATCHING</a:t>
            </a:r>
            <a:endParaRPr lang="en-US" b="0" i="0">
              <a:ln w="19050" cap="flat" cmpd="sng">
                <a:solidFill>
                  <a:srgbClr val="000000"/>
                </a:solidFill>
                <a:prstDash val="solid"/>
                <a:round/>
                <a:headEnd type="none" w="sm" len="sm"/>
                <a:tailEnd type="none" w="sm" len="sm"/>
              </a:ln>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0749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4" y="3812362"/>
            <a:ext cx="5072007" cy="387903"/>
            <a:chOff x="4171261" y="4165423"/>
            <a:chExt cx="4138299" cy="382133"/>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a:t>
            </a:r>
            <a:endParaRPr/>
          </a:p>
        </p:txBody>
      </p:sp>
      <p:sp>
        <p:nvSpPr>
          <p:cNvPr id="1471" name="Google Shape;1471;p47"/>
          <p:cNvSpPr txBox="1">
            <a:spLocks noGrp="1"/>
          </p:cNvSpPr>
          <p:nvPr>
            <p:ph type="subTitle" idx="1"/>
          </p:nvPr>
        </p:nvSpPr>
        <p:spPr>
          <a:xfrm>
            <a:off x="2225289" y="3723300"/>
            <a:ext cx="502997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brute-force?</a:t>
            </a:r>
            <a:r>
              <a:rPr lang="en" dirty="0"/>
              <a:t> When to use? How to do it?</a:t>
            </a:r>
            <a:endParaRP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BRUTE-FORCE</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81398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2" name="Google Shape;2622;p59"/>
          <p:cNvSpPr txBox="1">
            <a:spLocks noGrp="1"/>
          </p:cNvSpPr>
          <p:nvPr>
            <p:ph type="subTitle" idx="1"/>
          </p:nvPr>
        </p:nvSpPr>
        <p:spPr>
          <a:xfrm>
            <a:off x="1061565" y="2188766"/>
            <a:ext cx="7160326" cy="762000"/>
          </a:xfrm>
          <a:prstGeom prst="rect">
            <a:avLst/>
          </a:prstGeom>
        </p:spPr>
        <p:txBody>
          <a:bodyPr spcFirstLastPara="1" wrap="square" lIns="91425" tIns="91425" rIns="91425" bIns="91425" anchor="ctr" anchorCtr="0">
            <a:noAutofit/>
          </a:bodyPr>
          <a:lstStyle/>
          <a:p>
            <a:pPr marL="0" indent="0"/>
            <a:r>
              <a:rPr lang="en-US" sz="2200"/>
              <a:t>Find a pattern in dataset.</a:t>
            </a:r>
            <a:endParaRPr lang="vi-VN"/>
          </a:p>
        </p:txBody>
      </p:sp>
      <p:sp>
        <p:nvSpPr>
          <p:cNvPr id="2627" name="Google Shape;2627;p59"/>
          <p:cNvSpPr txBox="1">
            <a:spLocks noGrp="1"/>
          </p:cNvSpPr>
          <p:nvPr>
            <p:ph type="title" idx="6"/>
          </p:nvPr>
        </p:nvSpPr>
        <p:spPr>
          <a:xfrm>
            <a:off x="1470288" y="39826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spTree>
    <p:extLst>
      <p:ext uri="{BB962C8B-B14F-4D97-AF65-F5344CB8AC3E}">
        <p14:creationId xmlns:p14="http://schemas.microsoft.com/office/powerpoint/2010/main" val="2021966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a:t>Sequential search</a:t>
            </a:r>
            <a:endParaRPr lang="vi-VN"/>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dirty="0"/>
              <a:t>Problem</a:t>
            </a:r>
            <a:endParaRPr lang="vi-VN" dirty="0"/>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855516"/>
            <a:ext cx="5810951" cy="762000"/>
          </a:xfrm>
          <a:prstGeom prst="rect">
            <a:avLst/>
          </a:prstGeom>
        </p:spPr>
        <p:txBody>
          <a:bodyPr spcFirstLastPara="1" wrap="square" lIns="91425" tIns="91425" rIns="91425" bIns="91425" anchor="ctr" anchorCtr="0">
            <a:noAutofit/>
          </a:bodyPr>
          <a:lstStyle/>
          <a:p>
            <a:pPr marL="0" indent="0"/>
            <a:r>
              <a:rPr lang="en-US" sz="2200"/>
              <a:t>Search for a given item (some search key </a:t>
            </a:r>
            <a:r>
              <a:rPr lang="en-US" sz="2200" i="1"/>
              <a:t>K</a:t>
            </a:r>
            <a:r>
              <a:rPr lang="en-US" sz="2200"/>
              <a:t>) in a list of </a:t>
            </a:r>
            <a:r>
              <a:rPr lang="en-US" sz="2200" i="1"/>
              <a:t>n</a:t>
            </a:r>
            <a:r>
              <a:rPr lang="en-US" sz="2200"/>
              <a:t> elements</a:t>
            </a:r>
            <a:endParaRPr lang="vi-VN"/>
          </a:p>
        </p:txBody>
      </p:sp>
    </p:spTree>
    <p:extLst>
      <p:ext uri="{BB962C8B-B14F-4D97-AF65-F5344CB8AC3E}">
        <p14:creationId xmlns:p14="http://schemas.microsoft.com/office/powerpoint/2010/main" val="2244512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sp>
        <p:nvSpPr>
          <p:cNvPr id="7" name="Hộp Văn bản 6">
            <a:extLst>
              <a:ext uri="{FF2B5EF4-FFF2-40B4-BE49-F238E27FC236}">
                <a16:creationId xmlns:a16="http://schemas.microsoft.com/office/drawing/2014/main" id="{3A588008-D1CC-B223-1BB0-28FAEC368A07}"/>
              </a:ext>
            </a:extLst>
          </p:cNvPr>
          <p:cNvSpPr txBox="1"/>
          <p:nvPr/>
        </p:nvSpPr>
        <p:spPr>
          <a:xfrm>
            <a:off x="3319462" y="4256342"/>
            <a:ext cx="2505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O(n)</a:t>
            </a:r>
            <a:endParaRPr lang="vi-VN" sz="1600" b="1" dirty="0"/>
          </a:p>
        </p:txBody>
      </p:sp>
      <p:pic>
        <p:nvPicPr>
          <p:cNvPr id="3" name="Picture 2">
            <a:extLst>
              <a:ext uri="{FF2B5EF4-FFF2-40B4-BE49-F238E27FC236}">
                <a16:creationId xmlns:a16="http://schemas.microsoft.com/office/drawing/2014/main" id="{9DA302CC-8006-5F8B-08F5-621B35EFFC92}"/>
              </a:ext>
            </a:extLst>
          </p:cNvPr>
          <p:cNvPicPr>
            <a:picLocks noChangeAspect="1"/>
          </p:cNvPicPr>
          <p:nvPr/>
        </p:nvPicPr>
        <p:blipFill>
          <a:blip r:embed="rId3"/>
          <a:stretch>
            <a:fillRect/>
          </a:stretch>
        </p:blipFill>
        <p:spPr>
          <a:xfrm>
            <a:off x="1407470" y="945469"/>
            <a:ext cx="6329061" cy="3252563"/>
          </a:xfrm>
          <a:prstGeom prst="rect">
            <a:avLst/>
          </a:prstGeom>
        </p:spPr>
      </p:pic>
    </p:spTree>
    <p:extLst>
      <p:ext uri="{BB962C8B-B14F-4D97-AF65-F5344CB8AC3E}">
        <p14:creationId xmlns:p14="http://schemas.microsoft.com/office/powerpoint/2010/main" val="3776428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a:t>String matching</a:t>
            </a:r>
            <a:endParaRPr lang="vi-VN"/>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dirty="0"/>
              <a:t>Problem</a:t>
            </a:r>
            <a:endParaRPr lang="vi-VN" dirty="0"/>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474516"/>
            <a:ext cx="5810951" cy="1468437"/>
          </a:xfrm>
          <a:prstGeom prst="rect">
            <a:avLst/>
          </a:prstGeom>
        </p:spPr>
        <p:txBody>
          <a:bodyPr spcFirstLastPara="1" wrap="square" lIns="91425" tIns="91425" rIns="91425" bIns="91425" anchor="ctr" anchorCtr="0">
            <a:noAutofit/>
          </a:bodyPr>
          <a:lstStyle/>
          <a:p>
            <a:pPr marL="0" indent="0"/>
            <a:r>
              <a:rPr lang="en-US" sz="2200"/>
              <a:t>Given a string of </a:t>
            </a:r>
            <a:r>
              <a:rPr lang="en-US" sz="2200" i="1"/>
              <a:t>n</a:t>
            </a:r>
            <a:r>
              <a:rPr lang="en-US" sz="2200"/>
              <a:t> characters called the text and a string of </a:t>
            </a:r>
            <a:r>
              <a:rPr lang="en-US" sz="2200" i="1"/>
              <a:t>m</a:t>
            </a:r>
            <a:r>
              <a:rPr lang="en-US" sz="2200"/>
              <a:t> characters (</a:t>
            </a:r>
            <a:r>
              <a:rPr lang="en-US" sz="2200" i="1"/>
              <a:t>m </a:t>
            </a:r>
            <a:r>
              <a:rPr lang="en-US" sz="2200"/>
              <a:t>≤ </a:t>
            </a:r>
            <a:r>
              <a:rPr lang="en-US" sz="2200" i="1"/>
              <a:t>n</a:t>
            </a:r>
            <a:r>
              <a:rPr lang="en-US" sz="2200"/>
              <a:t>) called the pattern, find a substring of the text that matches the pattern</a:t>
            </a:r>
            <a:endParaRPr lang="vi-VN"/>
          </a:p>
        </p:txBody>
      </p:sp>
    </p:spTree>
    <p:extLst>
      <p:ext uri="{BB962C8B-B14F-4D97-AF65-F5344CB8AC3E}">
        <p14:creationId xmlns:p14="http://schemas.microsoft.com/office/powerpoint/2010/main" val="899603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grpSp>
        <p:nvGrpSpPr>
          <p:cNvPr id="13" name="Group 12">
            <a:extLst>
              <a:ext uri="{FF2B5EF4-FFF2-40B4-BE49-F238E27FC236}">
                <a16:creationId xmlns:a16="http://schemas.microsoft.com/office/drawing/2014/main" id="{02645E29-B84A-0702-53C4-6242CAFA0195}"/>
              </a:ext>
            </a:extLst>
          </p:cNvPr>
          <p:cNvGrpSpPr/>
          <p:nvPr/>
        </p:nvGrpSpPr>
        <p:grpSpPr>
          <a:xfrm>
            <a:off x="2091321" y="2066937"/>
            <a:ext cx="4961358" cy="1009627"/>
            <a:chOff x="1970088" y="2007018"/>
            <a:chExt cx="4961358" cy="100962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26951B-CA5B-47BB-AB97-168266AB9D11}"/>
                    </a:ext>
                  </a:extLst>
                </p:cNvPr>
                <p:cNvSpPr txBox="1"/>
                <p:nvPr/>
              </p:nvSpPr>
              <p:spPr>
                <a:xfrm>
                  <a:off x="1970088" y="2007018"/>
                  <a:ext cx="4961358" cy="424796"/>
                </a:xfrm>
                <a:prstGeom prst="rect">
                  <a:avLst/>
                </a:prstGeom>
                <a:noFill/>
              </p:spPr>
              <p:txBody>
                <a:bodyPr wrap="none" rtlCol="0">
                  <a:spAutoFit/>
                </a:bodyPr>
                <a:lstStyle/>
                <a:p>
                  <a14:m>
                    <m:oMath xmlns:m="http://schemas.openxmlformats.org/officeDocument/2006/math">
                      <m:sSub>
                        <m:sSubPr>
                          <m:ctrlPr>
                            <a:rPr lang="vi-VN"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r>
                        <a:rPr lang="en-US" sz="2000" b="0" i="0" smtClean="0">
                          <a:latin typeface="Cambria Math" panose="02040503050406030204" pitchFamily="18" charset="0"/>
                        </a:rPr>
                        <m:t> …</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r>
                        <a:rPr lang="en-US" sz="2000" b="0" i="1" smtClean="0">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oMath>
                  </a14:m>
                  <a:r>
                    <a:rPr lang="en-US" sz="2000" dirty="0"/>
                    <a:t>    </a:t>
                  </a:r>
                  <a:r>
                    <a:rPr lang="en-US" sz="2000" dirty="0">
                      <a:latin typeface="DM Sans" pitchFamily="2" charset="0"/>
                    </a:rPr>
                    <a:t>text </a:t>
                  </a:r>
                  <a:r>
                    <a:rPr lang="en-US" sz="2000" i="1" dirty="0">
                      <a:latin typeface="DM Sans" pitchFamily="2" charset="0"/>
                    </a:rPr>
                    <a:t>T</a:t>
                  </a:r>
                  <a:endParaRPr lang="vi-VN" sz="2000" dirty="0"/>
                </a:p>
              </p:txBody>
            </p:sp>
          </mc:Choice>
          <mc:Fallback xmlns="">
            <p:sp>
              <p:nvSpPr>
                <p:cNvPr id="6" name="TextBox 5">
                  <a:extLst>
                    <a:ext uri="{FF2B5EF4-FFF2-40B4-BE49-F238E27FC236}">
                      <a16:creationId xmlns:a16="http://schemas.microsoft.com/office/drawing/2014/main" id="{0526951B-CA5B-47BB-AB97-168266AB9D11}"/>
                    </a:ext>
                  </a:extLst>
                </p:cNvPr>
                <p:cNvSpPr txBox="1">
                  <a:spLocks noRot="1" noChangeAspect="1" noMove="1" noResize="1" noEditPoints="1" noAdjustHandles="1" noChangeArrowheads="1" noChangeShapeType="1" noTextEdit="1"/>
                </p:cNvSpPr>
                <p:nvPr/>
              </p:nvSpPr>
              <p:spPr>
                <a:xfrm>
                  <a:off x="1970088" y="2007018"/>
                  <a:ext cx="4961358" cy="424796"/>
                </a:xfrm>
                <a:prstGeom prst="rect">
                  <a:avLst/>
                </a:prstGeom>
                <a:blipFill>
                  <a:blip r:embed="rId3"/>
                  <a:stretch>
                    <a:fillRect t="-4286" r="-369"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6BF5E0-69A5-9638-570C-5518FA14F536}"/>
                    </a:ext>
                  </a:extLst>
                </p:cNvPr>
                <p:cNvSpPr txBox="1"/>
                <p:nvPr/>
              </p:nvSpPr>
              <p:spPr>
                <a:xfrm>
                  <a:off x="2549208" y="2591849"/>
                  <a:ext cx="3496855" cy="424796"/>
                </a:xfrm>
                <a:prstGeom prst="rect">
                  <a:avLst/>
                </a:prstGeom>
                <a:noFill/>
              </p:spPr>
              <p:txBody>
                <a:bodyPr wrap="none" rtlCol="0">
                  <a:spAutoFit/>
                </a:bodyPr>
                <a:lstStyle/>
                <a:p>
                  <a14:m>
                    <m:oMath xmlns:m="http://schemas.openxmlformats.org/officeDocument/2006/math">
                      <m:sSub>
                        <m:sSubPr>
                          <m:ctrlPr>
                            <a:rPr lang="vi-VN"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r>
                        <a:rPr lang="en-US" sz="2000" b="0" i="0" smtClean="0">
                          <a:latin typeface="Cambria Math" panose="02040503050406030204" pitchFamily="18" charset="0"/>
                        </a:rPr>
                        <m:t> </m:t>
                      </m:r>
                    </m:oMath>
                  </a14:m>
                  <a:r>
                    <a:rPr lang="en-US" sz="2000" dirty="0">
                      <a:latin typeface="DM Sans" pitchFamily="2" charset="0"/>
                    </a:rPr>
                    <a:t>   pattern </a:t>
                  </a:r>
                  <a:r>
                    <a:rPr lang="en-US" sz="2000" i="1" dirty="0">
                      <a:latin typeface="DM Sans" pitchFamily="2" charset="0"/>
                    </a:rPr>
                    <a:t>P</a:t>
                  </a:r>
                  <a:endParaRPr lang="vi-VN" sz="2000" i="1" dirty="0"/>
                </a:p>
              </p:txBody>
            </p:sp>
          </mc:Choice>
          <mc:Fallback xmlns="">
            <p:sp>
              <p:nvSpPr>
                <p:cNvPr id="7" name="TextBox 6">
                  <a:extLst>
                    <a:ext uri="{FF2B5EF4-FFF2-40B4-BE49-F238E27FC236}">
                      <a16:creationId xmlns:a16="http://schemas.microsoft.com/office/drawing/2014/main" id="{826BF5E0-69A5-9638-570C-5518FA14F536}"/>
                    </a:ext>
                  </a:extLst>
                </p:cNvPr>
                <p:cNvSpPr txBox="1">
                  <a:spLocks noRot="1" noChangeAspect="1" noMove="1" noResize="1" noEditPoints="1" noAdjustHandles="1" noChangeArrowheads="1" noChangeShapeType="1" noTextEdit="1"/>
                </p:cNvSpPr>
                <p:nvPr/>
              </p:nvSpPr>
              <p:spPr>
                <a:xfrm>
                  <a:off x="2549208" y="2591849"/>
                  <a:ext cx="3496855" cy="424796"/>
                </a:xfrm>
                <a:prstGeom prst="rect">
                  <a:avLst/>
                </a:prstGeom>
                <a:blipFill>
                  <a:blip r:embed="rId4"/>
                  <a:stretch>
                    <a:fillRect t="-4286" r="-697" b="-2142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E4F5F26-1ED7-BAE1-5C13-37D8682E6456}"/>
                </a:ext>
              </a:extLst>
            </p:cNvPr>
            <p:cNvCxnSpPr/>
            <p:nvPr/>
          </p:nvCxnSpPr>
          <p:spPr>
            <a:xfrm>
              <a:off x="2720340" y="2404110"/>
              <a:ext cx="0" cy="3086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ADC09C-E671-DAE4-4433-B6A9B6ABB45D}"/>
                </a:ext>
              </a:extLst>
            </p:cNvPr>
            <p:cNvCxnSpPr/>
            <p:nvPr/>
          </p:nvCxnSpPr>
          <p:spPr>
            <a:xfrm>
              <a:off x="3360420" y="2397539"/>
              <a:ext cx="0" cy="3086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B87E76-A406-DA83-8715-69981B5B9A72}"/>
                </a:ext>
              </a:extLst>
            </p:cNvPr>
            <p:cNvCxnSpPr/>
            <p:nvPr/>
          </p:nvCxnSpPr>
          <p:spPr>
            <a:xfrm>
              <a:off x="4107180" y="2397539"/>
              <a:ext cx="0" cy="3086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383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6" name="Picture 5">
            <a:extLst>
              <a:ext uri="{FF2B5EF4-FFF2-40B4-BE49-F238E27FC236}">
                <a16:creationId xmlns:a16="http://schemas.microsoft.com/office/drawing/2014/main" id="{4BDB3D85-411B-0662-1747-5D6EEC5FB679}"/>
              </a:ext>
            </a:extLst>
          </p:cNvPr>
          <p:cNvPicPr>
            <a:picLocks noChangeAspect="1"/>
          </p:cNvPicPr>
          <p:nvPr/>
        </p:nvPicPr>
        <p:blipFill>
          <a:blip r:embed="rId3"/>
          <a:stretch>
            <a:fillRect/>
          </a:stretch>
        </p:blipFill>
        <p:spPr>
          <a:xfrm>
            <a:off x="1296065" y="878345"/>
            <a:ext cx="6564172" cy="3615316"/>
          </a:xfrm>
          <a:prstGeom prst="rect">
            <a:avLst/>
          </a:prstGeom>
        </p:spPr>
      </p:pic>
    </p:spTree>
    <p:extLst>
      <p:ext uri="{BB962C8B-B14F-4D97-AF65-F5344CB8AC3E}">
        <p14:creationId xmlns:p14="http://schemas.microsoft.com/office/powerpoint/2010/main" val="2105302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48"/>
          <p:cNvSpPr txBox="1">
            <a:spLocks noGrp="1"/>
          </p:cNvSpPr>
          <p:nvPr>
            <p:ph type="title"/>
          </p:nvPr>
        </p:nvSpPr>
        <p:spPr>
          <a:xfrm>
            <a:off x="1400100" y="334975"/>
            <a:ext cx="6343800" cy="572700"/>
          </a:xfrm>
          <a:prstGeom prst="rect">
            <a:avLst/>
          </a:prstGeom>
        </p:spPr>
        <p:txBody>
          <a:bodyPr spcFirstLastPara="1" wrap="square" lIns="91425" tIns="91425" rIns="91425" bIns="91425" anchor="ctr" anchorCtr="0">
            <a:noAutofit/>
          </a:bodyPr>
          <a:lstStyle/>
          <a:p>
            <a:r>
              <a:rPr lang="en"/>
              <a:t>Example</a:t>
            </a:r>
          </a:p>
        </p:txBody>
      </p:sp>
      <p:grpSp>
        <p:nvGrpSpPr>
          <p:cNvPr id="1510" name="Google Shape;1510;p48"/>
          <p:cNvGrpSpPr/>
          <p:nvPr/>
        </p:nvGrpSpPr>
        <p:grpSpPr>
          <a:xfrm>
            <a:off x="712002" y="2777270"/>
            <a:ext cx="1835695" cy="1796211"/>
            <a:chOff x="712002" y="2777270"/>
            <a:chExt cx="1835695" cy="1796211"/>
          </a:xfrm>
        </p:grpSpPr>
        <p:sp>
          <p:nvSpPr>
            <p:cNvPr id="1511" name="Google Shape;1511;p48"/>
            <p:cNvSpPr/>
            <p:nvPr/>
          </p:nvSpPr>
          <p:spPr>
            <a:xfrm>
              <a:off x="768426" y="2827984"/>
              <a:ext cx="1728580" cy="17017"/>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768426" y="2827984"/>
              <a:ext cx="1728580" cy="17017"/>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768426" y="2827988"/>
              <a:ext cx="16953" cy="1694762"/>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1112406"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112406"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1112406"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1112406"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1112406"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1112406"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1456386" y="2827988"/>
              <a:ext cx="17017" cy="167784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1456386" y="4187084"/>
              <a:ext cx="17017" cy="318719"/>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1456386" y="3843104"/>
              <a:ext cx="17017" cy="32716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1456386" y="349906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1456386" y="315508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1456386" y="2827988"/>
              <a:ext cx="17017" cy="310274"/>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1800431"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1800431"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1800431"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1800431"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1800431"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1800431"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2144411" y="2827988"/>
              <a:ext cx="16953" cy="167784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2144411" y="4187084"/>
              <a:ext cx="16953" cy="318719"/>
            </a:xfrm>
            <a:custGeom>
              <a:avLst/>
              <a:gdLst/>
              <a:ahLst/>
              <a:cxnLst/>
              <a:rect l="l" t="t" r="r" b="b"/>
              <a:pathLst>
                <a:path w="265"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2144411" y="3843104"/>
              <a:ext cx="16953" cy="327163"/>
            </a:xfrm>
            <a:custGeom>
              <a:avLst/>
              <a:gdLst/>
              <a:ahLst/>
              <a:cxnLst/>
              <a:rect l="l" t="t" r="r" b="b"/>
              <a:pathLst>
                <a:path w="265"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2144411" y="349906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2144411" y="315508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2144411" y="2827988"/>
              <a:ext cx="16953" cy="310274"/>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2477132" y="2830803"/>
              <a:ext cx="19832" cy="1689108"/>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2477132" y="3843104"/>
              <a:ext cx="19832" cy="327163"/>
            </a:xfrm>
            <a:custGeom>
              <a:avLst/>
              <a:gdLst/>
              <a:ahLst/>
              <a:cxnLst/>
              <a:rect l="l" t="t" r="r" b="b"/>
              <a:pathLst>
                <a:path w="310" h="5114" fill="none" extrusionOk="0">
                  <a:moveTo>
                    <a:pt x="309" y="0"/>
                  </a:moveTo>
                  <a:lnTo>
                    <a:pt x="1" y="0"/>
                  </a:lnTo>
                  <a:lnTo>
                    <a:pt x="1" y="5113"/>
                  </a:lnTo>
                  <a:lnTo>
                    <a:pt x="309" y="5113"/>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2477132" y="349906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2477132" y="315508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2477132" y="2830803"/>
              <a:ext cx="19832" cy="307459"/>
            </a:xfrm>
            <a:custGeom>
              <a:avLst/>
              <a:gdLst/>
              <a:ahLst/>
              <a:cxnLst/>
              <a:rect l="l" t="t" r="r" b="b"/>
              <a:pathLst>
                <a:path w="310" h="4806" fill="none" extrusionOk="0">
                  <a:moveTo>
                    <a:pt x="309" y="1"/>
                  </a:moveTo>
                  <a:lnTo>
                    <a:pt x="1" y="1"/>
                  </a:lnTo>
                  <a:lnTo>
                    <a:pt x="1" y="4805"/>
                  </a:lnTo>
                  <a:lnTo>
                    <a:pt x="309" y="480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85315" y="3138191"/>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85315"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1129295"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473339"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1817319"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2161300" y="3138191"/>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768426" y="3138191"/>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768426" y="3138191"/>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1112406"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112406"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456386" y="313819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456386" y="313819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1800431"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1800431"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144411" y="313819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144411" y="313819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477132" y="3138191"/>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477132" y="3138191"/>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785315" y="3482171"/>
              <a:ext cx="1691923" cy="16953"/>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785315"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1129295"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1473339"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1817319"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161300" y="3482171"/>
              <a:ext cx="315904" cy="16953"/>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768426" y="3482171"/>
              <a:ext cx="16953" cy="16953"/>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768426" y="3482171"/>
              <a:ext cx="16953" cy="16953"/>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1112406"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1112406"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1456386" y="3482171"/>
              <a:ext cx="17017" cy="16953"/>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1456386" y="3482171"/>
              <a:ext cx="17017" cy="16953"/>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1800431"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1800431"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2144411" y="3482171"/>
              <a:ext cx="16953" cy="16953"/>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8"/>
            <p:cNvSpPr/>
            <p:nvPr/>
          </p:nvSpPr>
          <p:spPr>
            <a:xfrm>
              <a:off x="2144411" y="3482171"/>
              <a:ext cx="16953" cy="16953"/>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2477132" y="3482171"/>
              <a:ext cx="19832" cy="16953"/>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2477132" y="3482171"/>
              <a:ext cx="19832" cy="16953"/>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785315" y="3826151"/>
              <a:ext cx="1691923" cy="17017"/>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785315"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1129295"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1473339"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1817319"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2161300" y="3826151"/>
              <a:ext cx="315904" cy="17017"/>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68426" y="3826151"/>
              <a:ext cx="16953" cy="17017"/>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768426" y="3826151"/>
              <a:ext cx="16953" cy="17017"/>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1112406"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1112406"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1456386" y="3826151"/>
              <a:ext cx="17017" cy="17017"/>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1456386" y="3826151"/>
              <a:ext cx="17017" cy="17017"/>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1800431"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1800431"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2144411" y="3826151"/>
              <a:ext cx="16953" cy="17017"/>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144411" y="3826151"/>
              <a:ext cx="16953" cy="17017"/>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2477132" y="3826151"/>
              <a:ext cx="19832" cy="17017"/>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8"/>
            <p:cNvSpPr/>
            <p:nvPr/>
          </p:nvSpPr>
          <p:spPr>
            <a:xfrm>
              <a:off x="2477132" y="3826151"/>
              <a:ext cx="19832" cy="17017"/>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8"/>
            <p:cNvSpPr/>
            <p:nvPr/>
          </p:nvSpPr>
          <p:spPr>
            <a:xfrm>
              <a:off x="785315" y="4170196"/>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8"/>
            <p:cNvSpPr/>
            <p:nvPr/>
          </p:nvSpPr>
          <p:spPr>
            <a:xfrm>
              <a:off x="785315"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1129295"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1473339"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1817319"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2161300" y="4170196"/>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768426" y="4170196"/>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768426" y="4170196"/>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112406"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1112406"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456386" y="4170196"/>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1456386" y="4170196"/>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1800431"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1800431"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2144411" y="4170196"/>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2144411" y="4170196"/>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477132" y="4170196"/>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2477132" y="4170196"/>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785315" y="4505731"/>
              <a:ext cx="1708876" cy="16953"/>
            </a:xfrm>
            <a:custGeom>
              <a:avLst/>
              <a:gdLst/>
              <a:ahLst/>
              <a:cxnLst/>
              <a:rect l="l" t="t" r="r" b="b"/>
              <a:pathLst>
                <a:path w="26712"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221"/>
                  </a:lnTo>
                  <a:lnTo>
                    <a:pt x="26447" y="221"/>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785315"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1129295"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1473339"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8"/>
            <p:cNvSpPr/>
            <p:nvPr/>
          </p:nvSpPr>
          <p:spPr>
            <a:xfrm>
              <a:off x="1817319"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2161300" y="4505731"/>
              <a:ext cx="332857" cy="16953"/>
            </a:xfrm>
            <a:custGeom>
              <a:avLst/>
              <a:gdLst/>
              <a:ahLst/>
              <a:cxnLst/>
              <a:rect l="l" t="t" r="r" b="b"/>
              <a:pathLst>
                <a:path w="5203" h="265" fill="none" extrusionOk="0">
                  <a:moveTo>
                    <a:pt x="4938" y="0"/>
                  </a:moveTo>
                  <a:lnTo>
                    <a:pt x="1" y="0"/>
                  </a:lnTo>
                  <a:lnTo>
                    <a:pt x="1" y="265"/>
                  </a:lnTo>
                  <a:lnTo>
                    <a:pt x="5202" y="265"/>
                  </a:lnTo>
                  <a:lnTo>
                    <a:pt x="5202" y="221"/>
                  </a:lnTo>
                  <a:lnTo>
                    <a:pt x="4938" y="221"/>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771241" y="4505731"/>
              <a:ext cx="14138" cy="16953"/>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771241" y="4505731"/>
              <a:ext cx="14138" cy="16953"/>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1112406"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1112406"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1456386" y="450573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1456386" y="450573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1800431"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1800431"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2144411" y="450573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2144411" y="450573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2477132" y="4505731"/>
              <a:ext cx="17017" cy="1413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2477132" y="4505731"/>
              <a:ext cx="17017" cy="1413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68394" y="4455001"/>
              <a:ext cx="17017" cy="118480"/>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712002" y="4505731"/>
              <a:ext cx="121295" cy="16953"/>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2477132" y="4455001"/>
              <a:ext cx="19832" cy="11848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2426402" y="4505731"/>
              <a:ext cx="121295" cy="16953"/>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768394" y="2777270"/>
              <a:ext cx="17017" cy="118480"/>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12002" y="2828000"/>
              <a:ext cx="121295" cy="17017"/>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2477132" y="2777270"/>
              <a:ext cx="19832" cy="11848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2426402" y="2828000"/>
              <a:ext cx="121295" cy="17017"/>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8"/>
          <p:cNvGrpSpPr/>
          <p:nvPr/>
        </p:nvGrpSpPr>
        <p:grpSpPr>
          <a:xfrm>
            <a:off x="7614078" y="3952817"/>
            <a:ext cx="817910" cy="745383"/>
            <a:chOff x="7614078" y="3990967"/>
            <a:chExt cx="817910" cy="745383"/>
          </a:xfrm>
        </p:grpSpPr>
        <p:sp>
          <p:nvSpPr>
            <p:cNvPr id="1642" name="Google Shape;1642;p48"/>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48"/>
            <p:cNvGrpSpPr/>
            <p:nvPr/>
          </p:nvGrpSpPr>
          <p:grpSpPr>
            <a:xfrm>
              <a:off x="7987972" y="3990967"/>
              <a:ext cx="444016" cy="577456"/>
              <a:chOff x="1016988" y="2859950"/>
              <a:chExt cx="503476" cy="654786"/>
            </a:xfrm>
          </p:grpSpPr>
          <p:sp>
            <p:nvSpPr>
              <p:cNvPr id="1644" name="Google Shape;1644;p48"/>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8"/>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48"/>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8"/>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8"/>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650" name="Google Shape;1650;p48"/>
            <p:cNvGrpSpPr/>
            <p:nvPr/>
          </p:nvGrpSpPr>
          <p:grpSpPr>
            <a:xfrm>
              <a:off x="7900106" y="4041012"/>
              <a:ext cx="154828" cy="154841"/>
              <a:chOff x="2459513" y="3929147"/>
              <a:chExt cx="129900" cy="129900"/>
            </a:xfrm>
          </p:grpSpPr>
          <p:sp>
            <p:nvSpPr>
              <p:cNvPr id="1651" name="Google Shape;1651;p48"/>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3" name="Google Shape;1653;p48"/>
          <p:cNvGrpSpPr/>
          <p:nvPr/>
        </p:nvGrpSpPr>
        <p:grpSpPr>
          <a:xfrm>
            <a:off x="833150" y="538175"/>
            <a:ext cx="539125" cy="502575"/>
            <a:chOff x="712000" y="400050"/>
            <a:chExt cx="539125" cy="502575"/>
          </a:xfrm>
        </p:grpSpPr>
        <p:grpSp>
          <p:nvGrpSpPr>
            <p:cNvPr id="1654" name="Google Shape;1654;p48"/>
            <p:cNvGrpSpPr/>
            <p:nvPr/>
          </p:nvGrpSpPr>
          <p:grpSpPr>
            <a:xfrm>
              <a:off x="712000" y="400050"/>
              <a:ext cx="353400" cy="353400"/>
              <a:chOff x="1457325" y="419100"/>
              <a:chExt cx="353400" cy="353400"/>
            </a:xfrm>
          </p:grpSpPr>
          <p:sp>
            <p:nvSpPr>
              <p:cNvPr id="1655" name="Google Shape;1655;p48"/>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8"/>
            <p:cNvGrpSpPr/>
            <p:nvPr/>
          </p:nvGrpSpPr>
          <p:grpSpPr>
            <a:xfrm>
              <a:off x="1005725" y="657225"/>
              <a:ext cx="245400" cy="245400"/>
              <a:chOff x="904875" y="1114425"/>
              <a:chExt cx="245400" cy="245400"/>
            </a:xfrm>
          </p:grpSpPr>
          <p:sp>
            <p:nvSpPr>
              <p:cNvPr id="1658" name="Google Shape;1658;p48"/>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êu đề phụ 5">
            <a:extLst>
              <a:ext uri="{FF2B5EF4-FFF2-40B4-BE49-F238E27FC236}">
                <a16:creationId xmlns:a16="http://schemas.microsoft.com/office/drawing/2014/main" id="{A06A0650-3ADC-2BF0-7B1B-C68FD48F1384}"/>
              </a:ext>
            </a:extLst>
          </p:cNvPr>
          <p:cNvSpPr>
            <a:spLocks noGrp="1"/>
          </p:cNvSpPr>
          <p:nvPr>
            <p:ph type="subTitle" idx="3"/>
          </p:nvPr>
        </p:nvSpPr>
        <p:spPr/>
        <p:txBody>
          <a:bodyPr/>
          <a:lstStyle/>
          <a:p>
            <a:endParaRPr lang="vi-VN"/>
          </a:p>
        </p:txBody>
      </p:sp>
      <p:sp>
        <p:nvSpPr>
          <p:cNvPr id="8" name="Tiêu đề phụ 7">
            <a:extLst>
              <a:ext uri="{FF2B5EF4-FFF2-40B4-BE49-F238E27FC236}">
                <a16:creationId xmlns:a16="http://schemas.microsoft.com/office/drawing/2014/main" id="{CBB59558-6A48-13A0-74BF-D85E7E50BC1E}"/>
              </a:ext>
            </a:extLst>
          </p:cNvPr>
          <p:cNvSpPr>
            <a:spLocks noGrp="1"/>
          </p:cNvSpPr>
          <p:nvPr>
            <p:ph type="subTitle" idx="2"/>
          </p:nvPr>
        </p:nvSpPr>
        <p:spPr/>
        <p:txBody>
          <a:bodyPr/>
          <a:lstStyle/>
          <a:p>
            <a:endParaRPr lang="vi-VN"/>
          </a:p>
        </p:txBody>
      </p:sp>
      <p:sp>
        <p:nvSpPr>
          <p:cNvPr id="10" name="Hộp Văn bản 9">
            <a:extLst>
              <a:ext uri="{FF2B5EF4-FFF2-40B4-BE49-F238E27FC236}">
                <a16:creationId xmlns:a16="http://schemas.microsoft.com/office/drawing/2014/main" id="{298DE3FB-B209-935B-7E1F-BC3B2E61B779}"/>
              </a:ext>
            </a:extLst>
          </p:cNvPr>
          <p:cNvSpPr txBox="1"/>
          <p:nvPr/>
        </p:nvSpPr>
        <p:spPr>
          <a:xfrm>
            <a:off x="2819796" y="4232275"/>
            <a:ext cx="35925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latin typeface="DM Sans"/>
              </a:rPr>
              <a:t>Time complexity: O(nm), Θ(n)</a:t>
            </a:r>
            <a:endParaRPr lang="vi-VN" sz="1600" b="1"/>
          </a:p>
        </p:txBody>
      </p:sp>
      <p:grpSp>
        <p:nvGrpSpPr>
          <p:cNvPr id="35" name="Group 34">
            <a:extLst>
              <a:ext uri="{FF2B5EF4-FFF2-40B4-BE49-F238E27FC236}">
                <a16:creationId xmlns:a16="http://schemas.microsoft.com/office/drawing/2014/main" id="{38AAD184-E124-00C4-0419-1C861E9401B6}"/>
              </a:ext>
            </a:extLst>
          </p:cNvPr>
          <p:cNvGrpSpPr/>
          <p:nvPr/>
        </p:nvGrpSpPr>
        <p:grpSpPr>
          <a:xfrm>
            <a:off x="1980900" y="1093959"/>
            <a:ext cx="4941133" cy="307777"/>
            <a:chOff x="1980900" y="1093959"/>
            <a:chExt cx="4941133" cy="307777"/>
          </a:xfrm>
        </p:grpSpPr>
        <p:sp>
          <p:nvSpPr>
            <p:cNvPr id="16" name="TextBox 15">
              <a:extLst>
                <a:ext uri="{FF2B5EF4-FFF2-40B4-BE49-F238E27FC236}">
                  <a16:creationId xmlns:a16="http://schemas.microsoft.com/office/drawing/2014/main" id="{2CCC85EC-D36C-22C4-8EA6-AFD8554870B1}"/>
                </a:ext>
              </a:extLst>
            </p:cNvPr>
            <p:cNvSpPr txBox="1"/>
            <p:nvPr/>
          </p:nvSpPr>
          <p:spPr>
            <a:xfrm>
              <a:off x="1980900" y="1093959"/>
              <a:ext cx="308098" cy="307777"/>
            </a:xfrm>
            <a:prstGeom prst="rect">
              <a:avLst/>
            </a:prstGeom>
            <a:noFill/>
          </p:spPr>
          <p:txBody>
            <a:bodyPr wrap="none" rtlCol="0">
              <a:spAutoFit/>
            </a:bodyPr>
            <a:lstStyle/>
            <a:p>
              <a:r>
                <a:rPr lang="en-US" dirty="0">
                  <a:latin typeface="DM Sans" pitchFamily="2" charset="0"/>
                </a:rPr>
                <a:t>N</a:t>
              </a:r>
              <a:endParaRPr lang="vi-VN" dirty="0"/>
            </a:p>
          </p:txBody>
        </p:sp>
        <p:sp>
          <p:nvSpPr>
            <p:cNvPr id="17" name="TextBox 16">
              <a:extLst>
                <a:ext uri="{FF2B5EF4-FFF2-40B4-BE49-F238E27FC236}">
                  <a16:creationId xmlns:a16="http://schemas.microsoft.com/office/drawing/2014/main" id="{A34E85D5-47F9-2D8E-8092-81B352E7733D}"/>
                </a:ext>
              </a:extLst>
            </p:cNvPr>
            <p:cNvSpPr txBox="1"/>
            <p:nvPr/>
          </p:nvSpPr>
          <p:spPr>
            <a:xfrm>
              <a:off x="2263427" y="1093959"/>
              <a:ext cx="325730" cy="307777"/>
            </a:xfrm>
            <a:prstGeom prst="rect">
              <a:avLst/>
            </a:prstGeom>
            <a:noFill/>
          </p:spPr>
          <p:txBody>
            <a:bodyPr wrap="none" rtlCol="0">
              <a:spAutoFit/>
            </a:bodyPr>
            <a:lstStyle/>
            <a:p>
              <a:r>
                <a:rPr lang="en-US" dirty="0">
                  <a:latin typeface="DM Sans" pitchFamily="2" charset="0"/>
                </a:rPr>
                <a:t>O</a:t>
              </a:r>
              <a:endParaRPr lang="vi-VN" dirty="0"/>
            </a:p>
          </p:txBody>
        </p:sp>
        <p:sp>
          <p:nvSpPr>
            <p:cNvPr id="18" name="TextBox 17">
              <a:extLst>
                <a:ext uri="{FF2B5EF4-FFF2-40B4-BE49-F238E27FC236}">
                  <a16:creationId xmlns:a16="http://schemas.microsoft.com/office/drawing/2014/main" id="{A8799282-852D-A5A6-79FD-62A348B0F1BA}"/>
                </a:ext>
              </a:extLst>
            </p:cNvPr>
            <p:cNvSpPr txBox="1"/>
            <p:nvPr/>
          </p:nvSpPr>
          <p:spPr>
            <a:xfrm>
              <a:off x="2563586" y="1093959"/>
              <a:ext cx="292068" cy="307777"/>
            </a:xfrm>
            <a:prstGeom prst="rect">
              <a:avLst/>
            </a:prstGeom>
            <a:noFill/>
          </p:spPr>
          <p:txBody>
            <a:bodyPr wrap="none" rtlCol="0">
              <a:spAutoFit/>
            </a:bodyPr>
            <a:lstStyle/>
            <a:p>
              <a:r>
                <a:rPr lang="en-US" dirty="0">
                  <a:latin typeface="DM Sans" pitchFamily="2" charset="0"/>
                </a:rPr>
                <a:t>B</a:t>
              </a:r>
              <a:endParaRPr lang="vi-VN" dirty="0"/>
            </a:p>
          </p:txBody>
        </p:sp>
        <p:sp>
          <p:nvSpPr>
            <p:cNvPr id="19" name="TextBox 18">
              <a:extLst>
                <a:ext uri="{FF2B5EF4-FFF2-40B4-BE49-F238E27FC236}">
                  <a16:creationId xmlns:a16="http://schemas.microsoft.com/office/drawing/2014/main" id="{B28DA0E0-E94F-76C5-B981-DD7F8CE03F30}"/>
                </a:ext>
              </a:extLst>
            </p:cNvPr>
            <p:cNvSpPr txBox="1"/>
            <p:nvPr/>
          </p:nvSpPr>
          <p:spPr>
            <a:xfrm>
              <a:off x="2830083" y="1093959"/>
              <a:ext cx="325730" cy="307777"/>
            </a:xfrm>
            <a:prstGeom prst="rect">
              <a:avLst/>
            </a:prstGeom>
            <a:noFill/>
          </p:spPr>
          <p:txBody>
            <a:bodyPr wrap="none" rtlCol="0">
              <a:spAutoFit/>
            </a:bodyPr>
            <a:lstStyle/>
            <a:p>
              <a:r>
                <a:rPr lang="en-US" dirty="0">
                  <a:latin typeface="DM Sans" pitchFamily="2" charset="0"/>
                </a:rPr>
                <a:t>O</a:t>
              </a:r>
              <a:endParaRPr lang="vi-VN" dirty="0"/>
            </a:p>
          </p:txBody>
        </p:sp>
        <p:sp>
          <p:nvSpPr>
            <p:cNvPr id="20" name="TextBox 19">
              <a:extLst>
                <a:ext uri="{FF2B5EF4-FFF2-40B4-BE49-F238E27FC236}">
                  <a16:creationId xmlns:a16="http://schemas.microsoft.com/office/drawing/2014/main" id="{0A36814F-6D44-B35C-5215-212DDE51AC1A}"/>
                </a:ext>
              </a:extLst>
            </p:cNvPr>
            <p:cNvSpPr txBox="1"/>
            <p:nvPr/>
          </p:nvSpPr>
          <p:spPr>
            <a:xfrm>
              <a:off x="3130242" y="1093959"/>
              <a:ext cx="309700" cy="307777"/>
            </a:xfrm>
            <a:prstGeom prst="rect">
              <a:avLst/>
            </a:prstGeom>
            <a:noFill/>
          </p:spPr>
          <p:txBody>
            <a:bodyPr wrap="none" rtlCol="0">
              <a:spAutoFit/>
            </a:bodyPr>
            <a:lstStyle/>
            <a:p>
              <a:r>
                <a:rPr lang="en-US" dirty="0">
                  <a:latin typeface="DM Sans" pitchFamily="2" charset="0"/>
                </a:rPr>
                <a:t>D</a:t>
              </a:r>
              <a:endParaRPr lang="vi-VN" dirty="0"/>
            </a:p>
          </p:txBody>
        </p:sp>
        <p:sp>
          <p:nvSpPr>
            <p:cNvPr id="21" name="TextBox 20">
              <a:extLst>
                <a:ext uri="{FF2B5EF4-FFF2-40B4-BE49-F238E27FC236}">
                  <a16:creationId xmlns:a16="http://schemas.microsoft.com/office/drawing/2014/main" id="{28E52E9B-E671-069E-5797-82B2CE434DCA}"/>
                </a:ext>
              </a:extLst>
            </p:cNvPr>
            <p:cNvSpPr txBox="1"/>
            <p:nvPr/>
          </p:nvSpPr>
          <p:spPr>
            <a:xfrm>
              <a:off x="3414371" y="1093959"/>
              <a:ext cx="288862" cy="307777"/>
            </a:xfrm>
            <a:prstGeom prst="rect">
              <a:avLst/>
            </a:prstGeom>
            <a:noFill/>
          </p:spPr>
          <p:txBody>
            <a:bodyPr wrap="none" rtlCol="0">
              <a:spAutoFit/>
            </a:bodyPr>
            <a:lstStyle/>
            <a:p>
              <a:r>
                <a:rPr lang="en-US" dirty="0">
                  <a:latin typeface="DM Sans" pitchFamily="2" charset="0"/>
                </a:rPr>
                <a:t>Y</a:t>
              </a:r>
              <a:endParaRPr lang="vi-VN" dirty="0"/>
            </a:p>
          </p:txBody>
        </p:sp>
        <p:sp>
          <p:nvSpPr>
            <p:cNvPr id="22" name="TextBox 21">
              <a:extLst>
                <a:ext uri="{FF2B5EF4-FFF2-40B4-BE49-F238E27FC236}">
                  <a16:creationId xmlns:a16="http://schemas.microsoft.com/office/drawing/2014/main" id="{6BA467CF-097D-A141-E49C-90C70054A330}"/>
                </a:ext>
              </a:extLst>
            </p:cNvPr>
            <p:cNvSpPr txBox="1"/>
            <p:nvPr/>
          </p:nvSpPr>
          <p:spPr>
            <a:xfrm>
              <a:off x="3677662" y="1093959"/>
              <a:ext cx="300082" cy="307777"/>
            </a:xfrm>
            <a:prstGeom prst="rect">
              <a:avLst/>
            </a:prstGeom>
            <a:noFill/>
          </p:spPr>
          <p:txBody>
            <a:bodyPr wrap="none" rtlCol="0">
              <a:spAutoFit/>
            </a:bodyPr>
            <a:lstStyle/>
            <a:p>
              <a:r>
                <a:rPr lang="en-US" dirty="0">
                  <a:latin typeface="DM Sans" pitchFamily="2" charset="0"/>
                </a:rPr>
                <a:t>_</a:t>
              </a:r>
              <a:endParaRPr lang="vi-VN" dirty="0"/>
            </a:p>
          </p:txBody>
        </p:sp>
        <p:sp>
          <p:nvSpPr>
            <p:cNvPr id="23" name="TextBox 22">
              <a:extLst>
                <a:ext uri="{FF2B5EF4-FFF2-40B4-BE49-F238E27FC236}">
                  <a16:creationId xmlns:a16="http://schemas.microsoft.com/office/drawing/2014/main" id="{E02C0CCF-90B2-28E6-7667-B450B78214E5}"/>
                </a:ext>
              </a:extLst>
            </p:cNvPr>
            <p:cNvSpPr txBox="1"/>
            <p:nvPr/>
          </p:nvSpPr>
          <p:spPr>
            <a:xfrm>
              <a:off x="3952173" y="1093959"/>
              <a:ext cx="308098" cy="307777"/>
            </a:xfrm>
            <a:prstGeom prst="rect">
              <a:avLst/>
            </a:prstGeom>
            <a:noFill/>
          </p:spPr>
          <p:txBody>
            <a:bodyPr wrap="none" rtlCol="0">
              <a:spAutoFit/>
            </a:bodyPr>
            <a:lstStyle/>
            <a:p>
              <a:r>
                <a:rPr lang="en-US" dirty="0">
                  <a:latin typeface="DM Sans" pitchFamily="2" charset="0"/>
                </a:rPr>
                <a:t>N</a:t>
              </a:r>
              <a:endParaRPr lang="vi-VN" dirty="0"/>
            </a:p>
          </p:txBody>
        </p:sp>
        <p:sp>
          <p:nvSpPr>
            <p:cNvPr id="24" name="TextBox 23">
              <a:extLst>
                <a:ext uri="{FF2B5EF4-FFF2-40B4-BE49-F238E27FC236}">
                  <a16:creationId xmlns:a16="http://schemas.microsoft.com/office/drawing/2014/main" id="{1DD391AB-2CD6-4565-1C68-94CA5586BEFC}"/>
                </a:ext>
              </a:extLst>
            </p:cNvPr>
            <p:cNvSpPr txBox="1"/>
            <p:nvPr/>
          </p:nvSpPr>
          <p:spPr>
            <a:xfrm>
              <a:off x="4234700" y="1093959"/>
              <a:ext cx="325730" cy="307777"/>
            </a:xfrm>
            <a:prstGeom prst="rect">
              <a:avLst/>
            </a:prstGeom>
            <a:noFill/>
          </p:spPr>
          <p:txBody>
            <a:bodyPr wrap="none" rtlCol="0">
              <a:spAutoFit/>
            </a:bodyPr>
            <a:lstStyle/>
            <a:p>
              <a:r>
                <a:rPr lang="en-US" dirty="0">
                  <a:latin typeface="DM Sans" pitchFamily="2" charset="0"/>
                </a:rPr>
                <a:t>O</a:t>
              </a:r>
              <a:endParaRPr lang="vi-VN" dirty="0"/>
            </a:p>
          </p:txBody>
        </p:sp>
        <p:sp>
          <p:nvSpPr>
            <p:cNvPr id="25" name="TextBox 24">
              <a:extLst>
                <a:ext uri="{FF2B5EF4-FFF2-40B4-BE49-F238E27FC236}">
                  <a16:creationId xmlns:a16="http://schemas.microsoft.com/office/drawing/2014/main" id="{C0B4892C-B0FC-3E6D-D640-E7BA91CB6DB0}"/>
                </a:ext>
              </a:extLst>
            </p:cNvPr>
            <p:cNvSpPr txBox="1"/>
            <p:nvPr/>
          </p:nvSpPr>
          <p:spPr>
            <a:xfrm>
              <a:off x="4534859" y="1093959"/>
              <a:ext cx="285656" cy="307777"/>
            </a:xfrm>
            <a:prstGeom prst="rect">
              <a:avLst/>
            </a:prstGeom>
            <a:noFill/>
          </p:spPr>
          <p:txBody>
            <a:bodyPr wrap="none" rtlCol="0">
              <a:spAutoFit/>
            </a:bodyPr>
            <a:lstStyle/>
            <a:p>
              <a:r>
                <a:rPr lang="en-US" dirty="0">
                  <a:latin typeface="DM Sans" pitchFamily="2" charset="0"/>
                </a:rPr>
                <a:t>T</a:t>
              </a:r>
              <a:endParaRPr lang="vi-VN" dirty="0"/>
            </a:p>
          </p:txBody>
        </p:sp>
        <p:sp>
          <p:nvSpPr>
            <p:cNvPr id="26" name="TextBox 25">
              <a:extLst>
                <a:ext uri="{FF2B5EF4-FFF2-40B4-BE49-F238E27FC236}">
                  <a16:creationId xmlns:a16="http://schemas.microsoft.com/office/drawing/2014/main" id="{FBD77C70-E048-D134-D03D-B89FDC1F77AF}"/>
                </a:ext>
              </a:extLst>
            </p:cNvPr>
            <p:cNvSpPr txBox="1"/>
            <p:nvPr/>
          </p:nvSpPr>
          <p:spPr>
            <a:xfrm>
              <a:off x="4794944" y="1093959"/>
              <a:ext cx="226344" cy="307777"/>
            </a:xfrm>
            <a:prstGeom prst="rect">
              <a:avLst/>
            </a:prstGeom>
            <a:noFill/>
          </p:spPr>
          <p:txBody>
            <a:bodyPr wrap="none" rtlCol="0">
              <a:spAutoFit/>
            </a:bodyPr>
            <a:lstStyle/>
            <a:p>
              <a:r>
                <a:rPr lang="en-US" dirty="0">
                  <a:latin typeface="DM Sans" pitchFamily="2" charset="0"/>
                </a:rPr>
                <a:t>I</a:t>
              </a:r>
              <a:endParaRPr lang="vi-VN" dirty="0"/>
            </a:p>
          </p:txBody>
        </p:sp>
        <p:sp>
          <p:nvSpPr>
            <p:cNvPr id="27" name="TextBox 26">
              <a:extLst>
                <a:ext uri="{FF2B5EF4-FFF2-40B4-BE49-F238E27FC236}">
                  <a16:creationId xmlns:a16="http://schemas.microsoft.com/office/drawing/2014/main" id="{6A174073-6D7C-D8BC-C8C8-A805FA0F049C}"/>
                </a:ext>
              </a:extLst>
            </p:cNvPr>
            <p:cNvSpPr txBox="1"/>
            <p:nvPr/>
          </p:nvSpPr>
          <p:spPr>
            <a:xfrm>
              <a:off x="4995717" y="1093959"/>
              <a:ext cx="314510" cy="307777"/>
            </a:xfrm>
            <a:prstGeom prst="rect">
              <a:avLst/>
            </a:prstGeom>
            <a:noFill/>
          </p:spPr>
          <p:txBody>
            <a:bodyPr wrap="none" rtlCol="0">
              <a:spAutoFit/>
            </a:bodyPr>
            <a:lstStyle/>
            <a:p>
              <a:r>
                <a:rPr lang="en-US" dirty="0">
                  <a:latin typeface="DM Sans" pitchFamily="2" charset="0"/>
                </a:rPr>
                <a:t>C</a:t>
              </a:r>
              <a:endParaRPr lang="vi-VN" dirty="0"/>
            </a:p>
          </p:txBody>
        </p:sp>
        <p:sp>
          <p:nvSpPr>
            <p:cNvPr id="28" name="TextBox 27">
              <a:extLst>
                <a:ext uri="{FF2B5EF4-FFF2-40B4-BE49-F238E27FC236}">
                  <a16:creationId xmlns:a16="http://schemas.microsoft.com/office/drawing/2014/main" id="{9BD70078-0090-CCAB-7677-6C911FBD47ED}"/>
                </a:ext>
              </a:extLst>
            </p:cNvPr>
            <p:cNvSpPr txBox="1"/>
            <p:nvPr/>
          </p:nvSpPr>
          <p:spPr>
            <a:xfrm>
              <a:off x="5284656" y="1093959"/>
              <a:ext cx="285656" cy="307777"/>
            </a:xfrm>
            <a:prstGeom prst="rect">
              <a:avLst/>
            </a:prstGeom>
            <a:noFill/>
          </p:spPr>
          <p:txBody>
            <a:bodyPr wrap="none" rtlCol="0">
              <a:spAutoFit/>
            </a:bodyPr>
            <a:lstStyle/>
            <a:p>
              <a:r>
                <a:rPr lang="en-US" dirty="0">
                  <a:latin typeface="DM Sans" pitchFamily="2" charset="0"/>
                </a:rPr>
                <a:t>E</a:t>
              </a:r>
              <a:endParaRPr lang="vi-VN" dirty="0"/>
            </a:p>
          </p:txBody>
        </p:sp>
        <p:sp>
          <p:nvSpPr>
            <p:cNvPr id="29" name="TextBox 28">
              <a:extLst>
                <a:ext uri="{FF2B5EF4-FFF2-40B4-BE49-F238E27FC236}">
                  <a16:creationId xmlns:a16="http://schemas.microsoft.com/office/drawing/2014/main" id="{8333EB07-75F4-06B8-FC06-D27039A796C0}"/>
                </a:ext>
              </a:extLst>
            </p:cNvPr>
            <p:cNvSpPr txBox="1"/>
            <p:nvPr/>
          </p:nvSpPr>
          <p:spPr>
            <a:xfrm>
              <a:off x="5544741" y="1093959"/>
              <a:ext cx="309700" cy="307777"/>
            </a:xfrm>
            <a:prstGeom prst="rect">
              <a:avLst/>
            </a:prstGeom>
            <a:noFill/>
          </p:spPr>
          <p:txBody>
            <a:bodyPr wrap="none" rtlCol="0">
              <a:spAutoFit/>
            </a:bodyPr>
            <a:lstStyle/>
            <a:p>
              <a:r>
                <a:rPr lang="en-US" dirty="0">
                  <a:latin typeface="DM Sans" pitchFamily="2" charset="0"/>
                </a:rPr>
                <a:t>D</a:t>
              </a:r>
              <a:endParaRPr lang="vi-VN" dirty="0"/>
            </a:p>
          </p:txBody>
        </p:sp>
        <p:sp>
          <p:nvSpPr>
            <p:cNvPr id="30" name="TextBox 29">
              <a:extLst>
                <a:ext uri="{FF2B5EF4-FFF2-40B4-BE49-F238E27FC236}">
                  <a16:creationId xmlns:a16="http://schemas.microsoft.com/office/drawing/2014/main" id="{3246F1D1-268C-DD59-D5ED-64BE3A6E6020}"/>
                </a:ext>
              </a:extLst>
            </p:cNvPr>
            <p:cNvSpPr txBox="1"/>
            <p:nvPr/>
          </p:nvSpPr>
          <p:spPr>
            <a:xfrm>
              <a:off x="5828870" y="1093959"/>
              <a:ext cx="300082" cy="307777"/>
            </a:xfrm>
            <a:prstGeom prst="rect">
              <a:avLst/>
            </a:prstGeom>
            <a:noFill/>
          </p:spPr>
          <p:txBody>
            <a:bodyPr wrap="none" rtlCol="0">
              <a:spAutoFit/>
            </a:bodyPr>
            <a:lstStyle/>
            <a:p>
              <a:r>
                <a:rPr lang="en-US" dirty="0">
                  <a:latin typeface="DM Sans" pitchFamily="2" charset="0"/>
                </a:rPr>
                <a:t>_</a:t>
              </a:r>
              <a:endParaRPr lang="vi-VN" dirty="0"/>
            </a:p>
          </p:txBody>
        </p:sp>
        <p:sp>
          <p:nvSpPr>
            <p:cNvPr id="31" name="TextBox 30">
              <a:extLst>
                <a:ext uri="{FF2B5EF4-FFF2-40B4-BE49-F238E27FC236}">
                  <a16:creationId xmlns:a16="http://schemas.microsoft.com/office/drawing/2014/main" id="{F09BF2EA-D251-A558-14F1-2A6F7380DE4E}"/>
                </a:ext>
              </a:extLst>
            </p:cNvPr>
            <p:cNvSpPr txBox="1"/>
            <p:nvPr/>
          </p:nvSpPr>
          <p:spPr>
            <a:xfrm>
              <a:off x="6103381" y="1093959"/>
              <a:ext cx="306494" cy="307777"/>
            </a:xfrm>
            <a:prstGeom prst="rect">
              <a:avLst/>
            </a:prstGeom>
            <a:noFill/>
          </p:spPr>
          <p:txBody>
            <a:bodyPr wrap="none" rtlCol="0">
              <a:spAutoFit/>
            </a:bodyPr>
            <a:lstStyle/>
            <a:p>
              <a:r>
                <a:rPr lang="en-US" dirty="0">
                  <a:latin typeface="DM Sans" pitchFamily="2" charset="0"/>
                </a:rPr>
                <a:t>H</a:t>
              </a:r>
              <a:endParaRPr lang="vi-VN" dirty="0"/>
            </a:p>
          </p:txBody>
        </p:sp>
        <p:sp>
          <p:nvSpPr>
            <p:cNvPr id="32" name="TextBox 31">
              <a:extLst>
                <a:ext uri="{FF2B5EF4-FFF2-40B4-BE49-F238E27FC236}">
                  <a16:creationId xmlns:a16="http://schemas.microsoft.com/office/drawing/2014/main" id="{441DD475-31F5-2772-8461-F3656792EB79}"/>
                </a:ext>
              </a:extLst>
            </p:cNvPr>
            <p:cNvSpPr txBox="1"/>
            <p:nvPr/>
          </p:nvSpPr>
          <p:spPr>
            <a:xfrm>
              <a:off x="6384304" y="1093959"/>
              <a:ext cx="226344" cy="307777"/>
            </a:xfrm>
            <a:prstGeom prst="rect">
              <a:avLst/>
            </a:prstGeom>
            <a:noFill/>
          </p:spPr>
          <p:txBody>
            <a:bodyPr wrap="none" rtlCol="0">
              <a:spAutoFit/>
            </a:bodyPr>
            <a:lstStyle/>
            <a:p>
              <a:r>
                <a:rPr lang="en-US" dirty="0">
                  <a:latin typeface="DM Sans" pitchFamily="2" charset="0"/>
                </a:rPr>
                <a:t>I</a:t>
              </a:r>
              <a:endParaRPr lang="vi-VN" dirty="0"/>
            </a:p>
          </p:txBody>
        </p:sp>
        <p:sp>
          <p:nvSpPr>
            <p:cNvPr id="33" name="TextBox 32">
              <a:extLst>
                <a:ext uri="{FF2B5EF4-FFF2-40B4-BE49-F238E27FC236}">
                  <a16:creationId xmlns:a16="http://schemas.microsoft.com/office/drawing/2014/main" id="{DDE7A39F-9272-5697-4640-743C9F750811}"/>
                </a:ext>
              </a:extLst>
            </p:cNvPr>
            <p:cNvSpPr txBox="1"/>
            <p:nvPr/>
          </p:nvSpPr>
          <p:spPr>
            <a:xfrm>
              <a:off x="6585081" y="1093959"/>
              <a:ext cx="336952" cy="307777"/>
            </a:xfrm>
            <a:prstGeom prst="rect">
              <a:avLst/>
            </a:prstGeom>
            <a:noFill/>
          </p:spPr>
          <p:txBody>
            <a:bodyPr wrap="none" rtlCol="0">
              <a:spAutoFit/>
            </a:bodyPr>
            <a:lstStyle/>
            <a:p>
              <a:r>
                <a:rPr lang="en-US" dirty="0">
                  <a:latin typeface="DM Sans" pitchFamily="2" charset="0"/>
                </a:rPr>
                <a:t>M</a:t>
              </a:r>
              <a:endParaRPr lang="vi-VN" dirty="0"/>
            </a:p>
          </p:txBody>
        </p:sp>
      </p:grpSp>
      <p:grpSp>
        <p:nvGrpSpPr>
          <p:cNvPr id="39" name="Group 38">
            <a:extLst>
              <a:ext uri="{FF2B5EF4-FFF2-40B4-BE49-F238E27FC236}">
                <a16:creationId xmlns:a16="http://schemas.microsoft.com/office/drawing/2014/main" id="{9FBD72AA-1C48-AC60-D704-9E398A90F392}"/>
              </a:ext>
            </a:extLst>
          </p:cNvPr>
          <p:cNvGrpSpPr/>
          <p:nvPr/>
        </p:nvGrpSpPr>
        <p:grpSpPr>
          <a:xfrm>
            <a:off x="1974763" y="1429423"/>
            <a:ext cx="868342" cy="307777"/>
            <a:chOff x="1974763" y="1429423"/>
            <a:chExt cx="868342" cy="307777"/>
          </a:xfrm>
        </p:grpSpPr>
        <p:sp>
          <p:nvSpPr>
            <p:cNvPr id="36" name="TextBox 35">
              <a:extLst>
                <a:ext uri="{FF2B5EF4-FFF2-40B4-BE49-F238E27FC236}">
                  <a16:creationId xmlns:a16="http://schemas.microsoft.com/office/drawing/2014/main" id="{E291FCA5-C68C-9903-2A0B-3552B5C9F21B}"/>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37" name="TextBox 36">
              <a:extLst>
                <a:ext uri="{FF2B5EF4-FFF2-40B4-BE49-F238E27FC236}">
                  <a16:creationId xmlns:a16="http://schemas.microsoft.com/office/drawing/2014/main" id="{A1579DC0-B8D1-D829-A941-E5DBBA2762BD}"/>
                </a:ext>
              </a:extLst>
            </p:cNvPr>
            <p:cNvSpPr txBox="1"/>
            <p:nvPr/>
          </p:nvSpPr>
          <p:spPr>
            <a:xfrm>
              <a:off x="2257290" y="1429423"/>
              <a:ext cx="325730" cy="307777"/>
            </a:xfrm>
            <a:prstGeom prst="rect">
              <a:avLst/>
            </a:prstGeom>
            <a:noFill/>
          </p:spPr>
          <p:txBody>
            <a:bodyPr wrap="none" rtlCol="0">
              <a:spAutoFit/>
            </a:bodyPr>
            <a:lstStyle/>
            <a:p>
              <a:r>
                <a:rPr lang="en-US" dirty="0">
                  <a:solidFill>
                    <a:srgbClr val="C00000"/>
                  </a:solidFill>
                  <a:latin typeface="DM Sans" pitchFamily="2" charset="0"/>
                </a:rPr>
                <a:t>O</a:t>
              </a:r>
              <a:endParaRPr lang="vi-VN" dirty="0">
                <a:solidFill>
                  <a:srgbClr val="C00000"/>
                </a:solidFill>
              </a:endParaRPr>
            </a:p>
          </p:txBody>
        </p:sp>
        <p:sp>
          <p:nvSpPr>
            <p:cNvPr id="38" name="TextBox 37">
              <a:extLst>
                <a:ext uri="{FF2B5EF4-FFF2-40B4-BE49-F238E27FC236}">
                  <a16:creationId xmlns:a16="http://schemas.microsoft.com/office/drawing/2014/main" id="{6F0C22A3-6928-FD58-E79D-01B5CF4BC8FF}"/>
                </a:ext>
              </a:extLst>
            </p:cNvPr>
            <p:cNvSpPr txBox="1"/>
            <p:nvPr/>
          </p:nvSpPr>
          <p:spPr>
            <a:xfrm>
              <a:off x="2557449" y="1429423"/>
              <a:ext cx="285656" cy="307777"/>
            </a:xfrm>
            <a:prstGeom prst="rect">
              <a:avLst/>
            </a:prstGeom>
            <a:noFill/>
          </p:spPr>
          <p:txBody>
            <a:bodyPr wrap="none" rtlCol="0">
              <a:spAutoFit/>
            </a:bodyPr>
            <a:lstStyle/>
            <a:p>
              <a:r>
                <a:rPr lang="en-US" dirty="0">
                  <a:solidFill>
                    <a:srgbClr val="C00000"/>
                  </a:solidFill>
                  <a:latin typeface="DM Sans" pitchFamily="2" charset="0"/>
                </a:rPr>
                <a:t>T</a:t>
              </a:r>
              <a:endParaRPr lang="vi-VN" dirty="0">
                <a:solidFill>
                  <a:srgbClr val="C00000"/>
                </a:solidFill>
              </a:endParaRPr>
            </a:p>
          </p:txBody>
        </p:sp>
      </p:grpSp>
      <p:grpSp>
        <p:nvGrpSpPr>
          <p:cNvPr id="40" name="Group 39">
            <a:extLst>
              <a:ext uri="{FF2B5EF4-FFF2-40B4-BE49-F238E27FC236}">
                <a16:creationId xmlns:a16="http://schemas.microsoft.com/office/drawing/2014/main" id="{874F0629-D758-6345-C3D7-6F02738AA341}"/>
              </a:ext>
            </a:extLst>
          </p:cNvPr>
          <p:cNvGrpSpPr/>
          <p:nvPr/>
        </p:nvGrpSpPr>
        <p:grpSpPr>
          <a:xfrm>
            <a:off x="2266106" y="1727845"/>
            <a:ext cx="868342" cy="307777"/>
            <a:chOff x="1974763" y="1429423"/>
            <a:chExt cx="868342" cy="307777"/>
          </a:xfrm>
        </p:grpSpPr>
        <p:sp>
          <p:nvSpPr>
            <p:cNvPr id="41" name="TextBox 40">
              <a:extLst>
                <a:ext uri="{FF2B5EF4-FFF2-40B4-BE49-F238E27FC236}">
                  <a16:creationId xmlns:a16="http://schemas.microsoft.com/office/drawing/2014/main" id="{ECFCCD01-8BB3-5CA0-6794-17B510714F75}"/>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42" name="TextBox 41">
              <a:extLst>
                <a:ext uri="{FF2B5EF4-FFF2-40B4-BE49-F238E27FC236}">
                  <a16:creationId xmlns:a16="http://schemas.microsoft.com/office/drawing/2014/main" id="{5A3556B6-683C-EC0D-1109-40375E4306DB}"/>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43" name="TextBox 42">
              <a:extLst>
                <a:ext uri="{FF2B5EF4-FFF2-40B4-BE49-F238E27FC236}">
                  <a16:creationId xmlns:a16="http://schemas.microsoft.com/office/drawing/2014/main" id="{D7EC6EA4-2236-BA3C-19BD-4B8EBD4ACE3C}"/>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44" name="Group 43">
            <a:extLst>
              <a:ext uri="{FF2B5EF4-FFF2-40B4-BE49-F238E27FC236}">
                <a16:creationId xmlns:a16="http://schemas.microsoft.com/office/drawing/2014/main" id="{0294F554-C122-73E1-C03C-A6FFB78BADEE}"/>
              </a:ext>
            </a:extLst>
          </p:cNvPr>
          <p:cNvGrpSpPr/>
          <p:nvPr/>
        </p:nvGrpSpPr>
        <p:grpSpPr>
          <a:xfrm>
            <a:off x="2566872" y="2026267"/>
            <a:ext cx="868342" cy="307777"/>
            <a:chOff x="1974763" y="1429423"/>
            <a:chExt cx="868342" cy="307777"/>
          </a:xfrm>
        </p:grpSpPr>
        <p:sp>
          <p:nvSpPr>
            <p:cNvPr id="45" name="TextBox 44">
              <a:extLst>
                <a:ext uri="{FF2B5EF4-FFF2-40B4-BE49-F238E27FC236}">
                  <a16:creationId xmlns:a16="http://schemas.microsoft.com/office/drawing/2014/main" id="{23B08180-FB0B-2D3D-E2AF-1C09040B2A38}"/>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46" name="TextBox 45">
              <a:extLst>
                <a:ext uri="{FF2B5EF4-FFF2-40B4-BE49-F238E27FC236}">
                  <a16:creationId xmlns:a16="http://schemas.microsoft.com/office/drawing/2014/main" id="{AFA37DEB-1F58-BDEF-032F-8A97A1C3C66F}"/>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47" name="TextBox 46">
              <a:extLst>
                <a:ext uri="{FF2B5EF4-FFF2-40B4-BE49-F238E27FC236}">
                  <a16:creationId xmlns:a16="http://schemas.microsoft.com/office/drawing/2014/main" id="{5C3026BB-C895-07F8-1662-BE8C8F4D1E88}"/>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52" name="Group 51">
            <a:extLst>
              <a:ext uri="{FF2B5EF4-FFF2-40B4-BE49-F238E27FC236}">
                <a16:creationId xmlns:a16="http://schemas.microsoft.com/office/drawing/2014/main" id="{0D0F0A96-083C-4030-E19B-6FDE8C2EAA68}"/>
              </a:ext>
            </a:extLst>
          </p:cNvPr>
          <p:cNvGrpSpPr/>
          <p:nvPr/>
        </p:nvGrpSpPr>
        <p:grpSpPr>
          <a:xfrm>
            <a:off x="2860655" y="2324689"/>
            <a:ext cx="868342" cy="307777"/>
            <a:chOff x="1974763" y="1429423"/>
            <a:chExt cx="868342" cy="307777"/>
          </a:xfrm>
        </p:grpSpPr>
        <p:sp>
          <p:nvSpPr>
            <p:cNvPr id="53" name="TextBox 52">
              <a:extLst>
                <a:ext uri="{FF2B5EF4-FFF2-40B4-BE49-F238E27FC236}">
                  <a16:creationId xmlns:a16="http://schemas.microsoft.com/office/drawing/2014/main" id="{7EBA9C2D-2B31-1263-93BB-C309DE661907}"/>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54" name="TextBox 53">
              <a:extLst>
                <a:ext uri="{FF2B5EF4-FFF2-40B4-BE49-F238E27FC236}">
                  <a16:creationId xmlns:a16="http://schemas.microsoft.com/office/drawing/2014/main" id="{165132D9-A898-F977-8B69-E90F4C3E97D5}"/>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55" name="TextBox 54">
              <a:extLst>
                <a:ext uri="{FF2B5EF4-FFF2-40B4-BE49-F238E27FC236}">
                  <a16:creationId xmlns:a16="http://schemas.microsoft.com/office/drawing/2014/main" id="{72866EBC-CCD2-2E0E-9EA3-7AFB4AE7C24D}"/>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56" name="Group 55">
            <a:extLst>
              <a:ext uri="{FF2B5EF4-FFF2-40B4-BE49-F238E27FC236}">
                <a16:creationId xmlns:a16="http://schemas.microsoft.com/office/drawing/2014/main" id="{26C164D3-94FF-A5C8-E535-155FA3F65F70}"/>
              </a:ext>
            </a:extLst>
          </p:cNvPr>
          <p:cNvGrpSpPr/>
          <p:nvPr/>
        </p:nvGrpSpPr>
        <p:grpSpPr>
          <a:xfrm>
            <a:off x="3149558" y="2623111"/>
            <a:ext cx="868342" cy="307777"/>
            <a:chOff x="1974763" y="1429423"/>
            <a:chExt cx="868342" cy="307777"/>
          </a:xfrm>
        </p:grpSpPr>
        <p:sp>
          <p:nvSpPr>
            <p:cNvPr id="57" name="TextBox 56">
              <a:extLst>
                <a:ext uri="{FF2B5EF4-FFF2-40B4-BE49-F238E27FC236}">
                  <a16:creationId xmlns:a16="http://schemas.microsoft.com/office/drawing/2014/main" id="{09848591-2423-342A-27BA-22FE6E88E136}"/>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58" name="TextBox 57">
              <a:extLst>
                <a:ext uri="{FF2B5EF4-FFF2-40B4-BE49-F238E27FC236}">
                  <a16:creationId xmlns:a16="http://schemas.microsoft.com/office/drawing/2014/main" id="{F626FED9-92F0-0683-51A4-0CAC664102F6}"/>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59" name="TextBox 58">
              <a:extLst>
                <a:ext uri="{FF2B5EF4-FFF2-40B4-BE49-F238E27FC236}">
                  <a16:creationId xmlns:a16="http://schemas.microsoft.com/office/drawing/2014/main" id="{E1A466DC-0C4F-722A-6C6E-73487884A620}"/>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60" name="Group 59">
            <a:extLst>
              <a:ext uri="{FF2B5EF4-FFF2-40B4-BE49-F238E27FC236}">
                <a16:creationId xmlns:a16="http://schemas.microsoft.com/office/drawing/2014/main" id="{2D44A3B7-DBD1-62DC-71F1-15142B4777E5}"/>
              </a:ext>
            </a:extLst>
          </p:cNvPr>
          <p:cNvGrpSpPr/>
          <p:nvPr/>
        </p:nvGrpSpPr>
        <p:grpSpPr>
          <a:xfrm>
            <a:off x="3438557" y="2921533"/>
            <a:ext cx="868342" cy="307777"/>
            <a:chOff x="1974763" y="1429423"/>
            <a:chExt cx="868342" cy="307777"/>
          </a:xfrm>
        </p:grpSpPr>
        <p:sp>
          <p:nvSpPr>
            <p:cNvPr id="61" name="TextBox 60">
              <a:extLst>
                <a:ext uri="{FF2B5EF4-FFF2-40B4-BE49-F238E27FC236}">
                  <a16:creationId xmlns:a16="http://schemas.microsoft.com/office/drawing/2014/main" id="{650109D2-CAB7-CDED-B60F-9F17F23C6795}"/>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62" name="TextBox 61">
              <a:extLst>
                <a:ext uri="{FF2B5EF4-FFF2-40B4-BE49-F238E27FC236}">
                  <a16:creationId xmlns:a16="http://schemas.microsoft.com/office/drawing/2014/main" id="{924DC593-A782-D886-B50C-B6D2714D0DB6}"/>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63" name="TextBox 62">
              <a:extLst>
                <a:ext uri="{FF2B5EF4-FFF2-40B4-BE49-F238E27FC236}">
                  <a16:creationId xmlns:a16="http://schemas.microsoft.com/office/drawing/2014/main" id="{F0C84B41-3FD1-CAB9-77F3-D00CE5B8253A}"/>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1472" name="Group 1471">
            <a:extLst>
              <a:ext uri="{FF2B5EF4-FFF2-40B4-BE49-F238E27FC236}">
                <a16:creationId xmlns:a16="http://schemas.microsoft.com/office/drawing/2014/main" id="{7F2C9E43-8FCF-A590-2CE8-3240D405B304}"/>
              </a:ext>
            </a:extLst>
          </p:cNvPr>
          <p:cNvGrpSpPr/>
          <p:nvPr/>
        </p:nvGrpSpPr>
        <p:grpSpPr>
          <a:xfrm>
            <a:off x="3721084" y="3219955"/>
            <a:ext cx="868342" cy="307777"/>
            <a:chOff x="1974763" y="1429423"/>
            <a:chExt cx="868342" cy="307777"/>
          </a:xfrm>
        </p:grpSpPr>
        <p:sp>
          <p:nvSpPr>
            <p:cNvPr id="1473" name="TextBox 1472">
              <a:extLst>
                <a:ext uri="{FF2B5EF4-FFF2-40B4-BE49-F238E27FC236}">
                  <a16:creationId xmlns:a16="http://schemas.microsoft.com/office/drawing/2014/main" id="{9EE8C461-436B-CB9A-BC3A-72E8716F7EBF}"/>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1474" name="TextBox 1473">
              <a:extLst>
                <a:ext uri="{FF2B5EF4-FFF2-40B4-BE49-F238E27FC236}">
                  <a16:creationId xmlns:a16="http://schemas.microsoft.com/office/drawing/2014/main" id="{09D462B3-6EA0-0C02-C0A0-CFADAF2FFDA4}"/>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1475" name="TextBox 1474">
              <a:extLst>
                <a:ext uri="{FF2B5EF4-FFF2-40B4-BE49-F238E27FC236}">
                  <a16:creationId xmlns:a16="http://schemas.microsoft.com/office/drawing/2014/main" id="{A36A5136-C1D7-A019-238F-69F28B972A5C}"/>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1480" name="Group 1479">
            <a:extLst>
              <a:ext uri="{FF2B5EF4-FFF2-40B4-BE49-F238E27FC236}">
                <a16:creationId xmlns:a16="http://schemas.microsoft.com/office/drawing/2014/main" id="{9D23B56A-D261-44EE-F455-5BBAEC59BA31}"/>
              </a:ext>
            </a:extLst>
          </p:cNvPr>
          <p:cNvGrpSpPr/>
          <p:nvPr/>
        </p:nvGrpSpPr>
        <p:grpSpPr>
          <a:xfrm>
            <a:off x="3953687" y="3518374"/>
            <a:ext cx="868342" cy="307777"/>
            <a:chOff x="1974763" y="1429423"/>
            <a:chExt cx="868342" cy="307777"/>
          </a:xfrm>
        </p:grpSpPr>
        <p:sp>
          <p:nvSpPr>
            <p:cNvPr id="1481" name="TextBox 1480">
              <a:extLst>
                <a:ext uri="{FF2B5EF4-FFF2-40B4-BE49-F238E27FC236}">
                  <a16:creationId xmlns:a16="http://schemas.microsoft.com/office/drawing/2014/main" id="{8523BC0A-B53C-4DD4-7A19-AD33B6580698}"/>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1482" name="TextBox 1481">
              <a:extLst>
                <a:ext uri="{FF2B5EF4-FFF2-40B4-BE49-F238E27FC236}">
                  <a16:creationId xmlns:a16="http://schemas.microsoft.com/office/drawing/2014/main" id="{992C0579-F666-DA6E-4F73-10657657F2B9}"/>
                </a:ext>
              </a:extLst>
            </p:cNvPr>
            <p:cNvSpPr txBox="1"/>
            <p:nvPr/>
          </p:nvSpPr>
          <p:spPr>
            <a:xfrm>
              <a:off x="2257290" y="1429423"/>
              <a:ext cx="325730" cy="307777"/>
            </a:xfrm>
            <a:prstGeom prst="rect">
              <a:avLst/>
            </a:prstGeom>
            <a:noFill/>
          </p:spPr>
          <p:txBody>
            <a:bodyPr wrap="none" rtlCol="0">
              <a:spAutoFit/>
            </a:bodyPr>
            <a:lstStyle/>
            <a:p>
              <a:r>
                <a:rPr lang="en-US" dirty="0">
                  <a:solidFill>
                    <a:srgbClr val="C00000"/>
                  </a:solidFill>
                  <a:latin typeface="DM Sans" pitchFamily="2" charset="0"/>
                </a:rPr>
                <a:t>O</a:t>
              </a:r>
              <a:endParaRPr lang="vi-VN" dirty="0">
                <a:solidFill>
                  <a:srgbClr val="C00000"/>
                </a:solidFill>
              </a:endParaRPr>
            </a:p>
          </p:txBody>
        </p:sp>
        <p:sp>
          <p:nvSpPr>
            <p:cNvPr id="1483" name="TextBox 1482">
              <a:extLst>
                <a:ext uri="{FF2B5EF4-FFF2-40B4-BE49-F238E27FC236}">
                  <a16:creationId xmlns:a16="http://schemas.microsoft.com/office/drawing/2014/main" id="{C40E8EB3-5EFD-7EB6-E8A2-866B19F1A64A}"/>
                </a:ext>
              </a:extLst>
            </p:cNvPr>
            <p:cNvSpPr txBox="1"/>
            <p:nvPr/>
          </p:nvSpPr>
          <p:spPr>
            <a:xfrm>
              <a:off x="2557449" y="1429423"/>
              <a:ext cx="285656" cy="307777"/>
            </a:xfrm>
            <a:prstGeom prst="rect">
              <a:avLst/>
            </a:prstGeom>
            <a:noFill/>
          </p:spPr>
          <p:txBody>
            <a:bodyPr wrap="none" rtlCol="0">
              <a:spAutoFit/>
            </a:bodyPr>
            <a:lstStyle/>
            <a:p>
              <a:r>
                <a:rPr lang="en-US" dirty="0">
                  <a:solidFill>
                    <a:srgbClr val="C00000"/>
                  </a:solidFill>
                  <a:latin typeface="DM Sans" pitchFamily="2" charset="0"/>
                </a:rPr>
                <a:t>T</a:t>
              </a:r>
              <a:endParaRPr lang="vi-VN" dirty="0">
                <a:solidFill>
                  <a:srgbClr val="C00000"/>
                </a:solidFill>
              </a:endParaRPr>
            </a:p>
          </p:txBody>
        </p:sp>
      </p:grpSp>
    </p:spTree>
    <p:extLst>
      <p:ext uri="{BB962C8B-B14F-4D97-AF65-F5344CB8AC3E}">
        <p14:creationId xmlns:p14="http://schemas.microsoft.com/office/powerpoint/2010/main" val="34647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12" name="Google Shape;2627;p59">
            <a:extLst>
              <a:ext uri="{FF2B5EF4-FFF2-40B4-BE49-F238E27FC236}">
                <a16:creationId xmlns:a16="http://schemas.microsoft.com/office/drawing/2014/main" id="{08A3295B-5BCC-483A-8822-1AB8884BA547}"/>
              </a:ext>
            </a:extLst>
          </p:cNvPr>
          <p:cNvSpPr txBox="1">
            <a:spLocks/>
          </p:cNvSpPr>
          <p:nvPr/>
        </p:nvSpPr>
        <p:spPr>
          <a:xfrm>
            <a:off x="3136980" y="404213"/>
            <a:ext cx="2638379"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latin typeface="Raleway Black"/>
              </a:rPr>
              <a:t>TEMPLATE</a:t>
            </a:r>
            <a:endParaRPr lang="vi-VN"/>
          </a:p>
        </p:txBody>
      </p:sp>
      <p:pic>
        <p:nvPicPr>
          <p:cNvPr id="3" name="Picture 2">
            <a:extLst>
              <a:ext uri="{FF2B5EF4-FFF2-40B4-BE49-F238E27FC236}">
                <a16:creationId xmlns:a16="http://schemas.microsoft.com/office/drawing/2014/main" id="{9244B9BE-BD0F-8B35-B426-FA0406B97C27}"/>
              </a:ext>
            </a:extLst>
          </p:cNvPr>
          <p:cNvPicPr>
            <a:picLocks noChangeAspect="1"/>
          </p:cNvPicPr>
          <p:nvPr/>
        </p:nvPicPr>
        <p:blipFill>
          <a:blip r:embed="rId3"/>
          <a:stretch>
            <a:fillRect/>
          </a:stretch>
        </p:blipFill>
        <p:spPr>
          <a:xfrm>
            <a:off x="1257300" y="1341487"/>
            <a:ext cx="6629400" cy="2460527"/>
          </a:xfrm>
          <a:prstGeom prst="rect">
            <a:avLst/>
          </a:prstGeom>
        </p:spPr>
      </p:pic>
    </p:spTree>
    <p:extLst>
      <p:ext uri="{BB962C8B-B14F-4D97-AF65-F5344CB8AC3E}">
        <p14:creationId xmlns:p14="http://schemas.microsoft.com/office/powerpoint/2010/main" val="2994510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7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QUESTIONS</a:t>
            </a:r>
            <a:endParaRPr/>
          </a:p>
        </p:txBody>
      </p:sp>
      <p:sp>
        <p:nvSpPr>
          <p:cNvPr id="3818" name="Google Shape;3818;p72"/>
          <p:cNvSpPr txBox="1">
            <a:spLocks noGrp="1"/>
          </p:cNvSpPr>
          <p:nvPr>
            <p:ph type="title" idx="4294967295"/>
          </p:nvPr>
        </p:nvSpPr>
        <p:spPr>
          <a:xfrm>
            <a:off x="948869" y="1376748"/>
            <a:ext cx="1907100" cy="403500"/>
          </a:xfrm>
          <a:prstGeom prst="rect">
            <a:avLst/>
          </a:prstGeom>
        </p:spPr>
        <p:txBody>
          <a:bodyPr spcFirstLastPara="1" wrap="square" lIns="91425" tIns="91425" rIns="91425" bIns="91425" anchor="ctr" anchorCtr="0">
            <a:noAutofit/>
          </a:bodyPr>
          <a:lstStyle/>
          <a:p>
            <a:r>
              <a:rPr lang="en" sz="2200" b="1">
                <a:latin typeface="Raleway"/>
                <a:ea typeface="Raleway"/>
                <a:cs typeface="Raleway"/>
                <a:sym typeface="Raleway"/>
              </a:rPr>
              <a:t>Questions ?</a:t>
            </a:r>
            <a:endParaRPr lang="vi-VN" sz="2200" b="1">
              <a:latin typeface="Raleway"/>
              <a:ea typeface="Raleway"/>
              <a:cs typeface="Raleway"/>
            </a:endParaRPr>
          </a:p>
        </p:txBody>
      </p:sp>
      <p:grpSp>
        <p:nvGrpSpPr>
          <p:cNvPr id="3853" name="Google Shape;3853;p72"/>
          <p:cNvGrpSpPr/>
          <p:nvPr/>
        </p:nvGrpSpPr>
        <p:grpSpPr>
          <a:xfrm>
            <a:off x="8072405" y="468543"/>
            <a:ext cx="291607" cy="291607"/>
            <a:chOff x="4986154" y="2841352"/>
            <a:chExt cx="705900" cy="705900"/>
          </a:xfrm>
        </p:grpSpPr>
        <p:sp>
          <p:nvSpPr>
            <p:cNvPr id="3854" name="Google Shape;3854;p72"/>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2"/>
          <p:cNvGrpSpPr/>
          <p:nvPr/>
        </p:nvGrpSpPr>
        <p:grpSpPr>
          <a:xfrm>
            <a:off x="855506" y="-106105"/>
            <a:ext cx="1148935" cy="777789"/>
            <a:chOff x="855506" y="-106105"/>
            <a:chExt cx="1148935" cy="777789"/>
          </a:xfrm>
        </p:grpSpPr>
        <p:grpSp>
          <p:nvGrpSpPr>
            <p:cNvPr id="3857" name="Google Shape;3857;p72"/>
            <p:cNvGrpSpPr/>
            <p:nvPr/>
          </p:nvGrpSpPr>
          <p:grpSpPr>
            <a:xfrm>
              <a:off x="855506" y="-106105"/>
              <a:ext cx="1148935" cy="777789"/>
              <a:chOff x="855506" y="-106105"/>
              <a:chExt cx="1148935" cy="777789"/>
            </a:xfrm>
          </p:grpSpPr>
          <p:sp>
            <p:nvSpPr>
              <p:cNvPr id="3858" name="Google Shape;3858;p72"/>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2"/>
            <p:cNvGrpSpPr/>
            <p:nvPr/>
          </p:nvGrpSpPr>
          <p:grpSpPr>
            <a:xfrm>
              <a:off x="1489383" y="128787"/>
              <a:ext cx="313200" cy="313200"/>
              <a:chOff x="2053583" y="3822225"/>
              <a:chExt cx="313200" cy="313200"/>
            </a:xfrm>
          </p:grpSpPr>
          <p:sp>
            <p:nvSpPr>
              <p:cNvPr id="3862" name="Google Shape;3862;p72"/>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3818;p72">
            <a:extLst>
              <a:ext uri="{FF2B5EF4-FFF2-40B4-BE49-F238E27FC236}">
                <a16:creationId xmlns:a16="http://schemas.microsoft.com/office/drawing/2014/main" id="{DF2F8EEF-156A-F054-0057-4AEA56E8B269}"/>
              </a:ext>
            </a:extLst>
          </p:cNvPr>
          <p:cNvSpPr txBox="1">
            <a:spLocks/>
          </p:cNvSpPr>
          <p:nvPr/>
        </p:nvSpPr>
        <p:spPr>
          <a:xfrm>
            <a:off x="607557" y="1781561"/>
            <a:ext cx="7915786" cy="2618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r>
              <a:rPr lang="en" sz="2000">
                <a:latin typeface="DM Sans"/>
              </a:rPr>
              <a:t>How many comparisons (both successful and unsuccessful) will be made by the brute-force algorithm in searching for each of the following patterns in the binary text of </a:t>
            </a:r>
            <a:r>
              <a:rPr lang="en" sz="2000" i="1">
                <a:latin typeface="DM Sans"/>
              </a:rPr>
              <a:t>one thousand zeros</a:t>
            </a:r>
            <a:r>
              <a:rPr lang="en" sz="2000">
                <a:latin typeface="DM Sans"/>
              </a:rPr>
              <a:t>?</a:t>
            </a:r>
            <a:endParaRPr lang="vi-VN" sz="2000"/>
          </a:p>
          <a:p>
            <a:r>
              <a:rPr lang="en" sz="2000">
                <a:latin typeface="DM Sans"/>
                <a:sym typeface="Raleway"/>
              </a:rPr>
              <a:t>a. 00001 </a:t>
            </a:r>
            <a:endParaRPr lang="vi-VN" sz="2000"/>
          </a:p>
          <a:p>
            <a:r>
              <a:rPr lang="en" sz="2000">
                <a:latin typeface="DM Sans"/>
                <a:sym typeface="Raleway"/>
              </a:rPr>
              <a:t>b. 10000 </a:t>
            </a:r>
            <a:endParaRPr lang="vi-VN" sz="2000"/>
          </a:p>
          <a:p>
            <a:r>
              <a:rPr lang="en" sz="2000">
                <a:latin typeface="DM Sans"/>
                <a:sym typeface="Raleway"/>
              </a:rPr>
              <a:t>c. 01010</a:t>
            </a:r>
            <a:endParaRPr lang="vi-VN" sz="2000"/>
          </a:p>
        </p:txBody>
      </p:sp>
    </p:spTree>
    <p:extLst>
      <p:ext uri="{BB962C8B-B14F-4D97-AF65-F5344CB8AC3E}">
        <p14:creationId xmlns:p14="http://schemas.microsoft.com/office/powerpoint/2010/main" val="4166528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r>
              <a:rPr lang="en-US" dirty="0"/>
              <a:t>CLOSEST-PAIR</a:t>
            </a:r>
            <a:endParaRPr lang="vi-VN" dirty="0" err="1"/>
          </a:p>
        </p:txBody>
      </p:sp>
      <p:sp>
        <p:nvSpPr>
          <p:cNvPr id="1472" name="Google Shape;1472;p47"/>
          <p:cNvSpPr txBox="1">
            <a:spLocks noGrp="1"/>
          </p:cNvSpPr>
          <p:nvPr>
            <p:ph type="title" idx="2"/>
          </p:nvPr>
        </p:nvSpPr>
        <p:spPr>
          <a:xfrm>
            <a:off x="4019550" y="1012100"/>
            <a:ext cx="1160462"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473" name="Google Shape;1473;p47"/>
          <p:cNvSpPr/>
          <p:nvPr/>
        </p:nvSpPr>
        <p:spPr>
          <a:xfrm>
            <a:off x="2207774" y="2943378"/>
            <a:ext cx="4810184" cy="473700"/>
          </a:xfrm>
          <a:prstGeom prst="rect">
            <a:avLst/>
          </a:prstGeom>
        </p:spPr>
        <p:txBody>
          <a:bodyPr lIns="91440" tIns="45720" rIns="91440" bIns="45720" numCol="1" anchor="t">
            <a:prstTxWarp prst="textPlain">
              <a:avLst/>
            </a:prstTxWarp>
          </a:bodyPr>
          <a:lstStyle/>
          <a:p>
            <a:pPr algn="ctr"/>
            <a:r>
              <a:rPr lang="en-US" dirty="0">
                <a:ln w="19050" cap="flat" cmpd="sng">
                  <a:solidFill>
                    <a:srgbClr val="000000"/>
                  </a:solidFill>
                  <a:prstDash val="solid"/>
                  <a:round/>
                  <a:headEnd type="none" w="sm" len="sm"/>
                  <a:tailEnd type="none" w="sm" len="sm"/>
                </a:ln>
                <a:noFill/>
                <a:latin typeface="Raleway;900"/>
              </a:rPr>
              <a:t>CONVEX-HULL</a:t>
            </a:r>
            <a:endParaRPr lang="vi-VN" dirty="0"/>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9353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txBox="1">
            <a:spLocks noGrp="1"/>
          </p:cNvSpPr>
          <p:nvPr>
            <p:ph type="title"/>
          </p:nvPr>
        </p:nvSpPr>
        <p:spPr>
          <a:xfrm>
            <a:off x="1577170" y="1970030"/>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Definition	</a:t>
            </a:r>
            <a:endParaRPr sz="2000" dirty="0"/>
          </a:p>
        </p:txBody>
      </p:sp>
      <p:sp>
        <p:nvSpPr>
          <p:cNvPr id="1252" name="Google Shape;1252;p45"/>
          <p:cNvSpPr txBox="1">
            <a:spLocks noGrp="1"/>
          </p:cNvSpPr>
          <p:nvPr>
            <p:ph type="title" idx="2"/>
          </p:nvPr>
        </p:nvSpPr>
        <p:spPr>
          <a:xfrm>
            <a:off x="754814" y="1839680"/>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54" name="Google Shape;1254;p45"/>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1255" name="Google Shape;1255;p45"/>
          <p:cNvSpPr txBox="1">
            <a:spLocks noGrp="1"/>
          </p:cNvSpPr>
          <p:nvPr>
            <p:ph type="title" idx="4"/>
          </p:nvPr>
        </p:nvSpPr>
        <p:spPr>
          <a:xfrm>
            <a:off x="1594493" y="3428370"/>
            <a:ext cx="28657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How to do brute-force</a:t>
            </a:r>
            <a:endParaRPr sz="2000" dirty="0"/>
          </a:p>
        </p:txBody>
      </p:sp>
      <p:sp>
        <p:nvSpPr>
          <p:cNvPr id="1256" name="Google Shape;1256;p45"/>
          <p:cNvSpPr txBox="1">
            <a:spLocks noGrp="1"/>
          </p:cNvSpPr>
          <p:nvPr>
            <p:ph type="title" idx="5"/>
          </p:nvPr>
        </p:nvSpPr>
        <p:spPr>
          <a:xfrm>
            <a:off x="752592" y="3298020"/>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61" name="Google Shape;1261;p45"/>
          <p:cNvSpPr txBox="1">
            <a:spLocks noGrp="1"/>
          </p:cNvSpPr>
          <p:nvPr>
            <p:ph type="title" idx="13"/>
          </p:nvPr>
        </p:nvSpPr>
        <p:spPr>
          <a:xfrm>
            <a:off x="5539401" y="1973860"/>
            <a:ext cx="31084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Applications</a:t>
            </a:r>
            <a:endParaRPr sz="2000" dirty="0"/>
          </a:p>
        </p:txBody>
      </p:sp>
      <p:sp>
        <p:nvSpPr>
          <p:cNvPr id="1262" name="Google Shape;1262;p45"/>
          <p:cNvSpPr txBox="1">
            <a:spLocks noGrp="1"/>
          </p:cNvSpPr>
          <p:nvPr>
            <p:ph type="title" idx="14"/>
          </p:nvPr>
        </p:nvSpPr>
        <p:spPr>
          <a:xfrm>
            <a:off x="4623364" y="1839680"/>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64" name="Google Shape;1264;p45"/>
          <p:cNvSpPr txBox="1">
            <a:spLocks noGrp="1"/>
          </p:cNvSpPr>
          <p:nvPr>
            <p:ph type="title" idx="16"/>
          </p:nvPr>
        </p:nvSpPr>
        <p:spPr>
          <a:xfrm>
            <a:off x="5546306" y="3418067"/>
            <a:ext cx="262757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Template for brute-force</a:t>
            </a:r>
            <a:endParaRPr dirty="0"/>
          </a:p>
        </p:txBody>
      </p:sp>
      <p:sp>
        <p:nvSpPr>
          <p:cNvPr id="1265" name="Google Shape;1265;p45"/>
          <p:cNvSpPr txBox="1">
            <a:spLocks noGrp="1"/>
          </p:cNvSpPr>
          <p:nvPr>
            <p:ph type="title" idx="17"/>
          </p:nvPr>
        </p:nvSpPr>
        <p:spPr>
          <a:xfrm>
            <a:off x="4621142" y="3298020"/>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70" name="Google Shape;1270;p45"/>
          <p:cNvGrpSpPr/>
          <p:nvPr/>
        </p:nvGrpSpPr>
        <p:grpSpPr>
          <a:xfrm>
            <a:off x="703139" y="1796017"/>
            <a:ext cx="906150" cy="834425"/>
            <a:chOff x="1087275" y="1394225"/>
            <a:chExt cx="906150" cy="834425"/>
          </a:xfrm>
        </p:grpSpPr>
        <p:sp>
          <p:nvSpPr>
            <p:cNvPr id="1271" name="Google Shape;127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5"/>
          <p:cNvGrpSpPr/>
          <p:nvPr/>
        </p:nvGrpSpPr>
        <p:grpSpPr>
          <a:xfrm>
            <a:off x="4570067" y="3253570"/>
            <a:ext cx="906150" cy="834425"/>
            <a:chOff x="1087275" y="1394225"/>
            <a:chExt cx="906150" cy="834425"/>
          </a:xfrm>
        </p:grpSpPr>
        <p:sp>
          <p:nvSpPr>
            <p:cNvPr id="1281" name="Google Shape;128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5"/>
          <p:cNvGrpSpPr/>
          <p:nvPr/>
        </p:nvGrpSpPr>
        <p:grpSpPr>
          <a:xfrm>
            <a:off x="801772" y="447667"/>
            <a:ext cx="531578" cy="663146"/>
            <a:chOff x="801772" y="447667"/>
            <a:chExt cx="531578" cy="663146"/>
          </a:xfrm>
        </p:grpSpPr>
        <p:sp>
          <p:nvSpPr>
            <p:cNvPr id="1286" name="Google Shape;1286;p45"/>
            <p:cNvSpPr/>
            <p:nvPr/>
          </p:nvSpPr>
          <p:spPr>
            <a:xfrm>
              <a:off x="801772" y="4476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5355" y="4476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45"/>
            <p:cNvCxnSpPr/>
            <p:nvPr/>
          </p:nvCxnSpPr>
          <p:spPr>
            <a:xfrm>
              <a:off x="867188" y="6815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45"/>
            <p:cNvCxnSpPr/>
            <p:nvPr/>
          </p:nvCxnSpPr>
          <p:spPr>
            <a:xfrm>
              <a:off x="867188" y="7364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90" name="Google Shape;1290;p45"/>
            <p:cNvCxnSpPr/>
            <p:nvPr/>
          </p:nvCxnSpPr>
          <p:spPr>
            <a:xfrm>
              <a:off x="867188" y="788650"/>
              <a:ext cx="313200" cy="0"/>
            </a:xfrm>
            <a:prstGeom prst="straightConnector1">
              <a:avLst/>
            </a:prstGeom>
            <a:noFill/>
            <a:ln w="9525" cap="flat" cmpd="sng">
              <a:solidFill>
                <a:schemeClr val="dk1"/>
              </a:solidFill>
              <a:prstDash val="solid"/>
              <a:round/>
              <a:headEnd type="none" w="med" len="med"/>
              <a:tailEnd type="none" w="med" len="med"/>
            </a:ln>
          </p:spPr>
        </p:cxnSp>
        <p:sp>
          <p:nvSpPr>
            <p:cNvPr id="1291" name="Google Shape;1291;p45"/>
            <p:cNvSpPr/>
            <p:nvPr/>
          </p:nvSpPr>
          <p:spPr>
            <a:xfrm>
              <a:off x="1135350" y="912813"/>
              <a:ext cx="198000" cy="198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88375" y="96626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5"/>
          <p:cNvGrpSpPr/>
          <p:nvPr/>
        </p:nvGrpSpPr>
        <p:grpSpPr>
          <a:xfrm>
            <a:off x="8073868" y="4011416"/>
            <a:ext cx="716260" cy="729834"/>
            <a:chOff x="8073868" y="4011416"/>
            <a:chExt cx="716260" cy="729834"/>
          </a:xfrm>
        </p:grpSpPr>
        <p:grpSp>
          <p:nvGrpSpPr>
            <p:cNvPr id="1296" name="Google Shape;1296;p45"/>
            <p:cNvGrpSpPr/>
            <p:nvPr/>
          </p:nvGrpSpPr>
          <p:grpSpPr>
            <a:xfrm>
              <a:off x="8273893" y="4239541"/>
              <a:ext cx="516235" cy="501709"/>
              <a:chOff x="8050056" y="3202466"/>
              <a:chExt cx="516235" cy="501709"/>
            </a:xfrm>
          </p:grpSpPr>
          <p:sp>
            <p:nvSpPr>
              <p:cNvPr id="1297" name="Google Shape;1297;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5"/>
            <p:cNvGrpSpPr/>
            <p:nvPr/>
          </p:nvGrpSpPr>
          <p:grpSpPr>
            <a:xfrm>
              <a:off x="8173881" y="4125478"/>
              <a:ext cx="516235" cy="501709"/>
              <a:chOff x="8050056" y="3202466"/>
              <a:chExt cx="516235" cy="501709"/>
            </a:xfrm>
          </p:grpSpPr>
          <p:sp>
            <p:nvSpPr>
              <p:cNvPr id="1304" name="Google Shape;1304;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5"/>
            <p:cNvGrpSpPr/>
            <p:nvPr/>
          </p:nvGrpSpPr>
          <p:grpSpPr>
            <a:xfrm>
              <a:off x="8073868" y="4011416"/>
              <a:ext cx="516235" cy="501709"/>
              <a:chOff x="8050056" y="3202466"/>
              <a:chExt cx="516235" cy="501709"/>
            </a:xfrm>
          </p:grpSpPr>
          <p:sp>
            <p:nvSpPr>
              <p:cNvPr id="1311" name="Google Shape;1311;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09664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dirty="0"/>
              <a:t>Closest-pair</a:t>
            </a:r>
            <a:endParaRPr lang="vi-VN" dirty="0"/>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dirty="0"/>
              <a:t>Problem</a:t>
            </a:r>
            <a:endParaRPr lang="vi-VN" dirty="0"/>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474516"/>
            <a:ext cx="5810951" cy="1468437"/>
          </a:xfrm>
          <a:prstGeom prst="rect">
            <a:avLst/>
          </a:prstGeom>
        </p:spPr>
        <p:txBody>
          <a:bodyPr spcFirstLastPara="1" wrap="square" lIns="91425" tIns="91425" rIns="91425" bIns="91425" anchor="ctr" anchorCtr="0">
            <a:noAutofit/>
          </a:bodyPr>
          <a:lstStyle/>
          <a:p>
            <a:pPr marL="0" indent="0"/>
            <a:r>
              <a:rPr lang="en-US" sz="2200" dirty="0"/>
              <a:t>Find the two closest points in a set of </a:t>
            </a:r>
            <a:r>
              <a:rPr lang="en-US" sz="2200" i="1" dirty="0"/>
              <a:t>n</a:t>
            </a:r>
            <a:r>
              <a:rPr lang="en-US" sz="2200" dirty="0"/>
              <a:t> points</a:t>
            </a:r>
            <a:endParaRPr lang="vi-VN" dirty="0"/>
          </a:p>
        </p:txBody>
      </p:sp>
    </p:spTree>
    <p:extLst>
      <p:ext uri="{BB962C8B-B14F-4D97-AF65-F5344CB8AC3E}">
        <p14:creationId xmlns:p14="http://schemas.microsoft.com/office/powerpoint/2010/main" val="32080940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3" name="Picture 2">
            <a:extLst>
              <a:ext uri="{FF2B5EF4-FFF2-40B4-BE49-F238E27FC236}">
                <a16:creationId xmlns:a16="http://schemas.microsoft.com/office/drawing/2014/main" id="{C9E001CD-0767-CBAC-BB43-A09463649B25}"/>
              </a:ext>
            </a:extLst>
          </p:cNvPr>
          <p:cNvPicPr>
            <a:picLocks noChangeAspect="1"/>
          </p:cNvPicPr>
          <p:nvPr/>
        </p:nvPicPr>
        <p:blipFill>
          <a:blip r:embed="rId3"/>
          <a:stretch>
            <a:fillRect/>
          </a:stretch>
        </p:blipFill>
        <p:spPr>
          <a:xfrm>
            <a:off x="824058" y="1014167"/>
            <a:ext cx="7591134" cy="3420181"/>
          </a:xfrm>
          <a:prstGeom prst="rect">
            <a:avLst/>
          </a:prstGeom>
        </p:spPr>
      </p:pic>
    </p:spTree>
    <p:extLst>
      <p:ext uri="{BB962C8B-B14F-4D97-AF65-F5344CB8AC3E}">
        <p14:creationId xmlns:p14="http://schemas.microsoft.com/office/powerpoint/2010/main" val="3999067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dirty="0"/>
              <a:t>Convex-hull</a:t>
            </a:r>
            <a:endParaRPr lang="vi-VN" dirty="0"/>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dirty="0"/>
              <a:t>Problem</a:t>
            </a:r>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474516"/>
            <a:ext cx="5810951" cy="1468437"/>
          </a:xfrm>
          <a:prstGeom prst="rect">
            <a:avLst/>
          </a:prstGeom>
        </p:spPr>
        <p:txBody>
          <a:bodyPr spcFirstLastPara="1" wrap="square" lIns="91425" tIns="91425" rIns="91425" bIns="91425" anchor="ctr" anchorCtr="0">
            <a:noAutofit/>
          </a:bodyPr>
          <a:lstStyle/>
          <a:p>
            <a:pPr marL="0" indent="0"/>
            <a:r>
              <a:rPr lang="en-US" sz="2200" dirty="0"/>
              <a:t>Find the convex</a:t>
            </a:r>
          </a:p>
          <a:p>
            <a:pPr marL="0" indent="0"/>
            <a:r>
              <a:rPr lang="en-US" sz="2200" dirty="0"/>
              <a:t>hull for a given set of points in the plane</a:t>
            </a:r>
            <a:endParaRPr lang="vi-VN" dirty="0"/>
          </a:p>
        </p:txBody>
      </p:sp>
    </p:spTree>
    <p:extLst>
      <p:ext uri="{BB962C8B-B14F-4D97-AF65-F5344CB8AC3E}">
        <p14:creationId xmlns:p14="http://schemas.microsoft.com/office/powerpoint/2010/main" val="1279845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DM Sans" pitchFamily="2" charset="0"/>
                  </a:rPr>
                  <a:t>Definition</a:t>
                </a:r>
                <a:endParaRPr sz="1800" dirty="0">
                  <a:latin typeface="DM Sans"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42525" y="1811675"/>
            <a:ext cx="5281200" cy="1575300"/>
          </a:xfrm>
          <a:prstGeom prst="rect">
            <a:avLst/>
          </a:prstGeom>
        </p:spPr>
        <p:txBody>
          <a:bodyPr spcFirstLastPara="1" wrap="square" lIns="91425" tIns="91425" rIns="91425" bIns="91425" anchor="ctr" anchorCtr="0">
            <a:noAutofit/>
          </a:bodyPr>
          <a:lstStyle/>
          <a:p>
            <a:pPr marL="0" indent="0" algn="just"/>
            <a:r>
              <a:rPr lang="en-US" sz="2000" dirty="0"/>
              <a:t>A set of points (finite or infinite) in the plane is called convex if for any two points </a:t>
            </a:r>
            <a:r>
              <a:rPr lang="en-US" sz="2000" i="1" dirty="0"/>
              <a:t>p</a:t>
            </a:r>
            <a:r>
              <a:rPr lang="en-US" sz="2000" dirty="0"/>
              <a:t> and </a:t>
            </a:r>
            <a:r>
              <a:rPr lang="en-US" sz="2000" i="1" dirty="0"/>
              <a:t>q</a:t>
            </a:r>
            <a:r>
              <a:rPr lang="en-US" sz="2000" dirty="0"/>
              <a:t> in the set, the entire line segment with the end points at </a:t>
            </a:r>
            <a:r>
              <a:rPr lang="en-US" sz="2000" i="1" dirty="0"/>
              <a:t>p</a:t>
            </a:r>
            <a:r>
              <a:rPr lang="en-US" sz="2000" dirty="0"/>
              <a:t> and </a:t>
            </a:r>
            <a:r>
              <a:rPr lang="en-US" sz="2000" i="1" dirty="0"/>
              <a:t>q</a:t>
            </a:r>
            <a:r>
              <a:rPr lang="en-US" sz="2000" dirty="0"/>
              <a:t> belongs to the set.</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497866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
        <p:nvSpPr>
          <p:cNvPr id="2" name="Pentagon 1">
            <a:extLst>
              <a:ext uri="{FF2B5EF4-FFF2-40B4-BE49-F238E27FC236}">
                <a16:creationId xmlns:a16="http://schemas.microsoft.com/office/drawing/2014/main" id="{946C89FE-8142-BDAD-33AD-52CE906CFE5A}"/>
              </a:ext>
            </a:extLst>
          </p:cNvPr>
          <p:cNvSpPr/>
          <p:nvPr/>
        </p:nvSpPr>
        <p:spPr>
          <a:xfrm>
            <a:off x="860804" y="388620"/>
            <a:ext cx="1516380" cy="1333500"/>
          </a:xfrm>
          <a:prstGeom prst="pent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Isosceles Triangle 5">
            <a:extLst>
              <a:ext uri="{FF2B5EF4-FFF2-40B4-BE49-F238E27FC236}">
                <a16:creationId xmlns:a16="http://schemas.microsoft.com/office/drawing/2014/main" id="{63822A68-FE57-DFF9-CE9B-03B3BBD25CA2}"/>
              </a:ext>
            </a:extLst>
          </p:cNvPr>
          <p:cNvSpPr/>
          <p:nvPr/>
        </p:nvSpPr>
        <p:spPr>
          <a:xfrm rot="17800451">
            <a:off x="2727240" y="1419120"/>
            <a:ext cx="1303020" cy="145632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AE588F8C-8EC9-2708-C23D-91DE290AA47D}"/>
              </a:ext>
            </a:extLst>
          </p:cNvPr>
          <p:cNvSpPr/>
          <p:nvPr/>
        </p:nvSpPr>
        <p:spPr>
          <a:xfrm>
            <a:off x="993807" y="3093695"/>
            <a:ext cx="2019300" cy="9870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Connector 9">
            <a:extLst>
              <a:ext uri="{FF2B5EF4-FFF2-40B4-BE49-F238E27FC236}">
                <a16:creationId xmlns:a16="http://schemas.microsoft.com/office/drawing/2014/main" id="{2891B2EC-B95E-92F1-DCD6-FB265448DBB8}"/>
              </a:ext>
            </a:extLst>
          </p:cNvPr>
          <p:cNvCxnSpPr/>
          <p:nvPr/>
        </p:nvCxnSpPr>
        <p:spPr>
          <a:xfrm>
            <a:off x="4617720" y="388620"/>
            <a:ext cx="0" cy="38212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Star: 5 Points 10">
            <a:extLst>
              <a:ext uri="{FF2B5EF4-FFF2-40B4-BE49-F238E27FC236}">
                <a16:creationId xmlns:a16="http://schemas.microsoft.com/office/drawing/2014/main" id="{52C60948-4047-D03F-C7B0-499CBD6CC633}"/>
              </a:ext>
            </a:extLst>
          </p:cNvPr>
          <p:cNvSpPr/>
          <p:nvPr/>
        </p:nvSpPr>
        <p:spPr>
          <a:xfrm>
            <a:off x="4839886" y="476225"/>
            <a:ext cx="1600200" cy="1546860"/>
          </a:xfrm>
          <a:prstGeom prst="star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Freeform: Shape 11">
            <a:extLst>
              <a:ext uri="{FF2B5EF4-FFF2-40B4-BE49-F238E27FC236}">
                <a16:creationId xmlns:a16="http://schemas.microsoft.com/office/drawing/2014/main" id="{9688871E-F308-D73B-0308-AE074F2DC09D}"/>
              </a:ext>
            </a:extLst>
          </p:cNvPr>
          <p:cNvSpPr/>
          <p:nvPr/>
        </p:nvSpPr>
        <p:spPr>
          <a:xfrm>
            <a:off x="6501159" y="1249655"/>
            <a:ext cx="1920240" cy="1836420"/>
          </a:xfrm>
          <a:custGeom>
            <a:avLst/>
            <a:gdLst>
              <a:gd name="connsiteX0" fmla="*/ 617220 w 1920240"/>
              <a:gd name="connsiteY0" fmla="*/ 281940 h 1836420"/>
              <a:gd name="connsiteX1" fmla="*/ 1836420 w 1920240"/>
              <a:gd name="connsiteY1" fmla="*/ 129540 h 1836420"/>
              <a:gd name="connsiteX2" fmla="*/ 1920240 w 1920240"/>
              <a:gd name="connsiteY2" fmla="*/ 1798320 h 1836420"/>
              <a:gd name="connsiteX3" fmla="*/ 1173480 w 1920240"/>
              <a:gd name="connsiteY3" fmla="*/ 1112520 h 1836420"/>
              <a:gd name="connsiteX4" fmla="*/ 381000 w 1920240"/>
              <a:gd name="connsiteY4" fmla="*/ 1836420 h 1836420"/>
              <a:gd name="connsiteX5" fmla="*/ 0 w 1920240"/>
              <a:gd name="connsiteY5" fmla="*/ 640080 h 1836420"/>
              <a:gd name="connsiteX6" fmla="*/ 198120 w 1920240"/>
              <a:gd name="connsiteY6" fmla="*/ 0 h 1836420"/>
              <a:gd name="connsiteX7" fmla="*/ 617220 w 1920240"/>
              <a:gd name="connsiteY7" fmla="*/ 281940 h 183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240" h="1836420">
                <a:moveTo>
                  <a:pt x="617220" y="281940"/>
                </a:moveTo>
                <a:lnTo>
                  <a:pt x="1836420" y="129540"/>
                </a:lnTo>
                <a:lnTo>
                  <a:pt x="1920240" y="1798320"/>
                </a:lnTo>
                <a:lnTo>
                  <a:pt x="1173480" y="1112520"/>
                </a:lnTo>
                <a:lnTo>
                  <a:pt x="381000" y="1836420"/>
                </a:lnTo>
                <a:lnTo>
                  <a:pt x="0" y="640080"/>
                </a:lnTo>
                <a:lnTo>
                  <a:pt x="198120" y="0"/>
                </a:lnTo>
                <a:lnTo>
                  <a:pt x="617220" y="28194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Moon 12">
            <a:extLst>
              <a:ext uri="{FF2B5EF4-FFF2-40B4-BE49-F238E27FC236}">
                <a16:creationId xmlns:a16="http://schemas.microsoft.com/office/drawing/2014/main" id="{D6D9517D-24E3-A9F7-9D74-ADA01D8A2307}"/>
              </a:ext>
            </a:extLst>
          </p:cNvPr>
          <p:cNvSpPr/>
          <p:nvPr/>
        </p:nvSpPr>
        <p:spPr>
          <a:xfrm>
            <a:off x="5198214" y="2777275"/>
            <a:ext cx="1241872" cy="1402080"/>
          </a:xfrm>
          <a:prstGeom prst="mo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9" name="Straight Connector 18">
            <a:extLst>
              <a:ext uri="{FF2B5EF4-FFF2-40B4-BE49-F238E27FC236}">
                <a16:creationId xmlns:a16="http://schemas.microsoft.com/office/drawing/2014/main" id="{787D6244-FF8A-3FEC-8209-C1C07210BD40}"/>
              </a:ext>
            </a:extLst>
          </p:cNvPr>
          <p:cNvCxnSpPr>
            <a:stCxn id="11" idx="0"/>
            <a:endCxn id="11" idx="4"/>
          </p:cNvCxnSpPr>
          <p:nvPr/>
        </p:nvCxnSpPr>
        <p:spPr>
          <a:xfrm>
            <a:off x="5639986" y="476225"/>
            <a:ext cx="800098" cy="590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CCE934-A29A-9B60-FBFB-140079B987A9}"/>
              </a:ext>
            </a:extLst>
          </p:cNvPr>
          <p:cNvCxnSpPr>
            <a:stCxn id="12" idx="4"/>
            <a:endCxn id="12" idx="2"/>
          </p:cNvCxnSpPr>
          <p:nvPr/>
        </p:nvCxnSpPr>
        <p:spPr>
          <a:xfrm flipV="1">
            <a:off x="6882159" y="3047975"/>
            <a:ext cx="1539240" cy="38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2EDECA-322F-948C-352C-F9B016EC8D07}"/>
              </a:ext>
            </a:extLst>
          </p:cNvPr>
          <p:cNvCxnSpPr>
            <a:stCxn id="13" idx="0"/>
            <a:endCxn id="13" idx="2"/>
          </p:cNvCxnSpPr>
          <p:nvPr/>
        </p:nvCxnSpPr>
        <p:spPr>
          <a:xfrm>
            <a:off x="6440086" y="2777275"/>
            <a:ext cx="0" cy="1402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18BECD-F70F-6E26-F4B9-70CBB0DE6C14}"/>
              </a:ext>
            </a:extLst>
          </p:cNvPr>
          <p:cNvSpPr txBox="1"/>
          <p:nvPr/>
        </p:nvSpPr>
        <p:spPr>
          <a:xfrm>
            <a:off x="1841631" y="4359498"/>
            <a:ext cx="1596912" cy="338554"/>
          </a:xfrm>
          <a:prstGeom prst="rect">
            <a:avLst/>
          </a:prstGeom>
          <a:noFill/>
        </p:spPr>
        <p:txBody>
          <a:bodyPr wrap="none" rtlCol="0">
            <a:spAutoFit/>
          </a:bodyPr>
          <a:lstStyle/>
          <a:p>
            <a:r>
              <a:rPr lang="en-US" sz="1600" dirty="0">
                <a:latin typeface="DM Sans" pitchFamily="2" charset="0"/>
              </a:rPr>
              <a:t>a) Convex sets</a:t>
            </a:r>
            <a:endParaRPr lang="vi-VN" sz="1600" dirty="0"/>
          </a:p>
        </p:txBody>
      </p:sp>
      <p:sp>
        <p:nvSpPr>
          <p:cNvPr id="25" name="TextBox 24">
            <a:extLst>
              <a:ext uri="{FF2B5EF4-FFF2-40B4-BE49-F238E27FC236}">
                <a16:creationId xmlns:a16="http://schemas.microsoft.com/office/drawing/2014/main" id="{E7F89E82-15DF-5BAA-5B4B-CA4FFF738138}"/>
              </a:ext>
            </a:extLst>
          </p:cNvPr>
          <p:cNvSpPr txBox="1"/>
          <p:nvPr/>
        </p:nvSpPr>
        <p:spPr>
          <a:xfrm>
            <a:off x="5298082" y="4359498"/>
            <a:ext cx="2771913" cy="338554"/>
          </a:xfrm>
          <a:prstGeom prst="rect">
            <a:avLst/>
          </a:prstGeom>
          <a:noFill/>
        </p:spPr>
        <p:txBody>
          <a:bodyPr wrap="none" rtlCol="0">
            <a:spAutoFit/>
          </a:bodyPr>
          <a:lstStyle/>
          <a:p>
            <a:r>
              <a:rPr lang="en-US" sz="1600" dirty="0">
                <a:latin typeface="DM Sans" pitchFamily="2" charset="0"/>
              </a:rPr>
              <a:t>b) Sets that are not convex</a:t>
            </a:r>
            <a:endParaRPr lang="vi-VN" sz="1600" dirty="0"/>
          </a:p>
        </p:txBody>
      </p:sp>
    </p:spTree>
    <p:extLst>
      <p:ext uri="{BB962C8B-B14F-4D97-AF65-F5344CB8AC3E}">
        <p14:creationId xmlns:p14="http://schemas.microsoft.com/office/powerpoint/2010/main" val="741619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DM Sans" pitchFamily="2" charset="0"/>
                  </a:rPr>
                  <a:t>Definition</a:t>
                </a:r>
                <a:endParaRPr sz="1800" dirty="0">
                  <a:latin typeface="DM Sans"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662144" y="1811675"/>
            <a:ext cx="5816179" cy="1575300"/>
          </a:xfrm>
          <a:prstGeom prst="rect">
            <a:avLst/>
          </a:prstGeom>
        </p:spPr>
        <p:txBody>
          <a:bodyPr spcFirstLastPara="1" wrap="square" lIns="91425" tIns="91425" rIns="91425" bIns="91425" anchor="ctr" anchorCtr="0">
            <a:noAutofit/>
          </a:bodyPr>
          <a:lstStyle/>
          <a:p>
            <a:pPr marL="0" indent="0" algn="just"/>
            <a:r>
              <a:rPr lang="en-US" sz="2000" dirty="0"/>
              <a:t>The convex hull of a set </a:t>
            </a:r>
            <a:r>
              <a:rPr lang="en-US" sz="2000" i="1" dirty="0"/>
              <a:t>S</a:t>
            </a:r>
            <a:r>
              <a:rPr lang="en-US" sz="2000" dirty="0"/>
              <a:t> of points is the smallest convex set containing </a:t>
            </a:r>
            <a:r>
              <a:rPr lang="en-US" sz="2000" i="1" dirty="0"/>
              <a:t>S</a:t>
            </a:r>
            <a:r>
              <a:rPr lang="en-US" sz="2000" dirty="0"/>
              <a:t>. (The “smallest” requirement means that the convex hull of S must be a subset of any convex set containing </a:t>
            </a:r>
            <a:r>
              <a:rPr lang="en-US" sz="2000" i="1" dirty="0"/>
              <a:t>S</a:t>
            </a:r>
            <a:r>
              <a:rPr lang="en-US" sz="2000" dirty="0"/>
              <a:t>.)</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7889271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pic>
        <p:nvPicPr>
          <p:cNvPr id="1026" name="Picture 2" descr="Convex Hull | Brilliant Math &amp; Science Wiki">
            <a:extLst>
              <a:ext uri="{FF2B5EF4-FFF2-40B4-BE49-F238E27FC236}">
                <a16:creationId xmlns:a16="http://schemas.microsoft.com/office/drawing/2014/main" id="{D9DB9CDB-0F30-1286-6A6C-8BD067809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957190"/>
            <a:ext cx="4752975" cy="322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591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DM Sans" pitchFamily="2" charset="0"/>
                  </a:rPr>
                  <a:t>Theorem</a:t>
                </a:r>
                <a:endParaRPr sz="1800" dirty="0">
                  <a:latin typeface="DM Sans"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662145" y="1451910"/>
            <a:ext cx="5816179" cy="2294829"/>
          </a:xfrm>
          <a:prstGeom prst="rect">
            <a:avLst/>
          </a:prstGeom>
        </p:spPr>
        <p:txBody>
          <a:bodyPr spcFirstLastPara="1" wrap="square" lIns="91425" tIns="91425" rIns="91425" bIns="91425" anchor="ctr" anchorCtr="0">
            <a:noAutofit/>
          </a:bodyPr>
          <a:lstStyle/>
          <a:p>
            <a:pPr marL="0" indent="0" algn="just"/>
            <a:r>
              <a:rPr lang="en-US" sz="2000" dirty="0"/>
              <a:t>The convex hull of any set </a:t>
            </a:r>
            <a:r>
              <a:rPr lang="en-US" sz="2000" i="1" dirty="0"/>
              <a:t>S</a:t>
            </a:r>
            <a:r>
              <a:rPr lang="en-US" sz="2000" dirty="0"/>
              <a:t> of </a:t>
            </a:r>
            <a:r>
              <a:rPr lang="en-US" sz="2000" i="1" dirty="0"/>
              <a:t>n</a:t>
            </a:r>
            <a:r>
              <a:rPr lang="en-US" sz="2000" dirty="0"/>
              <a:t> &gt; 2 points not all on the same line is a convex polygon with the vertices at some of the points of </a:t>
            </a:r>
            <a:r>
              <a:rPr lang="en-US" sz="2000" i="1" dirty="0"/>
              <a:t>S</a:t>
            </a:r>
            <a:r>
              <a:rPr lang="en-US" sz="2000" dirty="0"/>
              <a:t>. (If all the points do lie on the same line, the polygon degenerates to a line segment but still with the endpoints at two points of </a:t>
            </a:r>
            <a:r>
              <a:rPr lang="en-US" sz="2000" i="1" dirty="0"/>
              <a:t>S</a:t>
            </a:r>
            <a:r>
              <a:rPr lang="en-US" sz="2000" dirty="0"/>
              <a:t>.)</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176677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grpSp>
        <p:nvGrpSpPr>
          <p:cNvPr id="32" name="Group 31">
            <a:extLst>
              <a:ext uri="{FF2B5EF4-FFF2-40B4-BE49-F238E27FC236}">
                <a16:creationId xmlns:a16="http://schemas.microsoft.com/office/drawing/2014/main" id="{C3C215CE-CB17-BD08-936C-3E548CC7A3E5}"/>
              </a:ext>
            </a:extLst>
          </p:cNvPr>
          <p:cNvGrpSpPr/>
          <p:nvPr/>
        </p:nvGrpSpPr>
        <p:grpSpPr>
          <a:xfrm>
            <a:off x="2329778" y="476225"/>
            <a:ext cx="4484444" cy="3090161"/>
            <a:chOff x="2540897" y="801391"/>
            <a:chExt cx="4484444" cy="3090161"/>
          </a:xfrm>
        </p:grpSpPr>
        <p:sp>
          <p:nvSpPr>
            <p:cNvPr id="2" name="Freeform: Shape 1">
              <a:extLst>
                <a:ext uri="{FF2B5EF4-FFF2-40B4-BE49-F238E27FC236}">
                  <a16:creationId xmlns:a16="http://schemas.microsoft.com/office/drawing/2014/main" id="{906D8B8C-0562-19F8-D5B2-207F8ADFE61A}"/>
                </a:ext>
              </a:extLst>
            </p:cNvPr>
            <p:cNvSpPr/>
            <p:nvPr/>
          </p:nvSpPr>
          <p:spPr>
            <a:xfrm>
              <a:off x="2918460" y="1188720"/>
              <a:ext cx="3634740" cy="2369820"/>
            </a:xfrm>
            <a:custGeom>
              <a:avLst/>
              <a:gdLst>
                <a:gd name="connsiteX0" fmla="*/ 2811780 w 3634740"/>
                <a:gd name="connsiteY0" fmla="*/ 0 h 2369820"/>
                <a:gd name="connsiteX1" fmla="*/ 464820 w 3634740"/>
                <a:gd name="connsiteY1" fmla="*/ 236220 h 2369820"/>
                <a:gd name="connsiteX2" fmla="*/ 0 w 3634740"/>
                <a:gd name="connsiteY2" fmla="*/ 1760220 h 2369820"/>
                <a:gd name="connsiteX3" fmla="*/ 1714500 w 3634740"/>
                <a:gd name="connsiteY3" fmla="*/ 2369820 h 2369820"/>
                <a:gd name="connsiteX4" fmla="*/ 3634740 w 3634740"/>
                <a:gd name="connsiteY4" fmla="*/ 1569720 h 2369820"/>
                <a:gd name="connsiteX5" fmla="*/ 2811780 w 3634740"/>
                <a:gd name="connsiteY5" fmla="*/ 0 h 2369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4740" h="2369820">
                  <a:moveTo>
                    <a:pt x="2811780" y="0"/>
                  </a:moveTo>
                  <a:lnTo>
                    <a:pt x="464820" y="236220"/>
                  </a:lnTo>
                  <a:lnTo>
                    <a:pt x="0" y="1760220"/>
                  </a:lnTo>
                  <a:lnTo>
                    <a:pt x="1714500" y="2369820"/>
                  </a:lnTo>
                  <a:lnTo>
                    <a:pt x="3634740" y="1569720"/>
                  </a:lnTo>
                  <a:lnTo>
                    <a:pt x="2811780" y="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7DCE559-951D-C647-B8AF-407F5F9502F5}"/>
                    </a:ext>
                  </a:extLst>
                </p14:cNvPr>
                <p14:cNvContentPartPr/>
                <p14:nvPr/>
              </p14:nvContentPartPr>
              <p14:xfrm>
                <a:off x="3375780" y="1417260"/>
                <a:ext cx="360" cy="360"/>
              </p14:xfrm>
            </p:contentPart>
          </mc:Choice>
          <mc:Fallback xmlns="">
            <p:pic>
              <p:nvPicPr>
                <p:cNvPr id="12" name="Ink 11">
                  <a:extLst>
                    <a:ext uri="{FF2B5EF4-FFF2-40B4-BE49-F238E27FC236}">
                      <a16:creationId xmlns:a16="http://schemas.microsoft.com/office/drawing/2014/main" id="{C7DCE559-951D-C647-B8AF-407F5F9502F5}"/>
                    </a:ext>
                  </a:extLst>
                </p:cNvPr>
                <p:cNvPicPr/>
                <p:nvPr/>
              </p:nvPicPr>
              <p:blipFill>
                <a:blip r:embed="rId4"/>
                <a:stretch>
                  <a:fillRect/>
                </a:stretch>
              </p:blipFill>
              <p:spPr>
                <a:xfrm>
                  <a:off x="3339780" y="13812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8406BAA-85CC-B838-C24F-A1E0785647F5}"/>
                    </a:ext>
                  </a:extLst>
                </p14:cNvPr>
                <p14:cNvContentPartPr/>
                <p14:nvPr/>
              </p14:nvContentPartPr>
              <p14:xfrm>
                <a:off x="5722620" y="1188660"/>
                <a:ext cx="360" cy="360"/>
              </p14:xfrm>
            </p:contentPart>
          </mc:Choice>
          <mc:Fallback xmlns="">
            <p:pic>
              <p:nvPicPr>
                <p:cNvPr id="13" name="Ink 12">
                  <a:extLst>
                    <a:ext uri="{FF2B5EF4-FFF2-40B4-BE49-F238E27FC236}">
                      <a16:creationId xmlns:a16="http://schemas.microsoft.com/office/drawing/2014/main" id="{E8406BAA-85CC-B838-C24F-A1E0785647F5}"/>
                    </a:ext>
                  </a:extLst>
                </p:cNvPr>
                <p:cNvPicPr/>
                <p:nvPr/>
              </p:nvPicPr>
              <p:blipFill>
                <a:blip r:embed="rId4"/>
                <a:stretch>
                  <a:fillRect/>
                </a:stretch>
              </p:blipFill>
              <p:spPr>
                <a:xfrm>
                  <a:off x="5686620" y="11526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4DF9180-EFA4-39CA-1470-785E5AC3ABDE}"/>
                    </a:ext>
                  </a:extLst>
                </p14:cNvPr>
                <p14:cNvContentPartPr/>
                <p14:nvPr/>
              </p14:nvContentPartPr>
              <p14:xfrm>
                <a:off x="6545580" y="2743140"/>
                <a:ext cx="360" cy="360"/>
              </p14:xfrm>
            </p:contentPart>
          </mc:Choice>
          <mc:Fallback xmlns="">
            <p:pic>
              <p:nvPicPr>
                <p:cNvPr id="14" name="Ink 13">
                  <a:extLst>
                    <a:ext uri="{FF2B5EF4-FFF2-40B4-BE49-F238E27FC236}">
                      <a16:creationId xmlns:a16="http://schemas.microsoft.com/office/drawing/2014/main" id="{74DF9180-EFA4-39CA-1470-785E5AC3ABDE}"/>
                    </a:ext>
                  </a:extLst>
                </p:cNvPr>
                <p:cNvPicPr/>
                <p:nvPr/>
              </p:nvPicPr>
              <p:blipFill>
                <a:blip r:embed="rId4"/>
                <a:stretch>
                  <a:fillRect/>
                </a:stretch>
              </p:blipFill>
              <p:spPr>
                <a:xfrm>
                  <a:off x="6509580" y="27071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4983EDB-49E8-6CEA-F4E4-8AC314681980}"/>
                    </a:ext>
                  </a:extLst>
                </p14:cNvPr>
                <p14:cNvContentPartPr/>
                <p14:nvPr/>
              </p14:nvContentPartPr>
              <p14:xfrm>
                <a:off x="4632900" y="3558540"/>
                <a:ext cx="360" cy="360"/>
              </p14:xfrm>
            </p:contentPart>
          </mc:Choice>
          <mc:Fallback xmlns="">
            <p:pic>
              <p:nvPicPr>
                <p:cNvPr id="15" name="Ink 14">
                  <a:extLst>
                    <a:ext uri="{FF2B5EF4-FFF2-40B4-BE49-F238E27FC236}">
                      <a16:creationId xmlns:a16="http://schemas.microsoft.com/office/drawing/2014/main" id="{D4983EDB-49E8-6CEA-F4E4-8AC314681980}"/>
                    </a:ext>
                  </a:extLst>
                </p:cNvPr>
                <p:cNvPicPr/>
                <p:nvPr/>
              </p:nvPicPr>
              <p:blipFill>
                <a:blip r:embed="rId4"/>
                <a:stretch>
                  <a:fillRect/>
                </a:stretch>
              </p:blipFill>
              <p:spPr>
                <a:xfrm>
                  <a:off x="4596900" y="35225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A18F790-55B9-E74C-7F16-AB2314E6E92A}"/>
                    </a:ext>
                  </a:extLst>
                </p14:cNvPr>
                <p14:cNvContentPartPr/>
                <p14:nvPr/>
              </p14:nvContentPartPr>
              <p14:xfrm>
                <a:off x="2903100" y="2941140"/>
                <a:ext cx="360" cy="360"/>
              </p14:xfrm>
            </p:contentPart>
          </mc:Choice>
          <mc:Fallback xmlns="">
            <p:pic>
              <p:nvPicPr>
                <p:cNvPr id="16" name="Ink 15">
                  <a:extLst>
                    <a:ext uri="{FF2B5EF4-FFF2-40B4-BE49-F238E27FC236}">
                      <a16:creationId xmlns:a16="http://schemas.microsoft.com/office/drawing/2014/main" id="{EA18F790-55B9-E74C-7F16-AB2314E6E92A}"/>
                    </a:ext>
                  </a:extLst>
                </p:cNvPr>
                <p:cNvPicPr/>
                <p:nvPr/>
              </p:nvPicPr>
              <p:blipFill>
                <a:blip r:embed="rId4"/>
                <a:stretch>
                  <a:fillRect/>
                </a:stretch>
              </p:blipFill>
              <p:spPr>
                <a:xfrm>
                  <a:off x="2867100" y="29051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601209B-B640-8699-0FC5-3C91F9D5595B}"/>
                    </a:ext>
                  </a:extLst>
                </p14:cNvPr>
                <p14:cNvContentPartPr/>
                <p14:nvPr/>
              </p14:nvContentPartPr>
              <p14:xfrm>
                <a:off x="3870780" y="2598420"/>
                <a:ext cx="360" cy="360"/>
              </p14:xfrm>
            </p:contentPart>
          </mc:Choice>
          <mc:Fallback xmlns="">
            <p:pic>
              <p:nvPicPr>
                <p:cNvPr id="17" name="Ink 16">
                  <a:extLst>
                    <a:ext uri="{FF2B5EF4-FFF2-40B4-BE49-F238E27FC236}">
                      <a16:creationId xmlns:a16="http://schemas.microsoft.com/office/drawing/2014/main" id="{2601209B-B640-8699-0FC5-3C91F9D5595B}"/>
                    </a:ext>
                  </a:extLst>
                </p:cNvPr>
                <p:cNvPicPr/>
                <p:nvPr/>
              </p:nvPicPr>
              <p:blipFill>
                <a:blip r:embed="rId4"/>
                <a:stretch>
                  <a:fillRect/>
                </a:stretch>
              </p:blipFill>
              <p:spPr>
                <a:xfrm>
                  <a:off x="3834780" y="25624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4605EB-0E3A-E079-689E-67CBE4B5DB26}"/>
                    </a:ext>
                  </a:extLst>
                </p14:cNvPr>
                <p14:cNvContentPartPr/>
                <p14:nvPr/>
              </p14:nvContentPartPr>
              <p14:xfrm>
                <a:off x="4183260" y="1973460"/>
                <a:ext cx="360" cy="360"/>
              </p14:xfrm>
            </p:contentPart>
          </mc:Choice>
          <mc:Fallback xmlns="">
            <p:pic>
              <p:nvPicPr>
                <p:cNvPr id="18" name="Ink 17">
                  <a:extLst>
                    <a:ext uri="{FF2B5EF4-FFF2-40B4-BE49-F238E27FC236}">
                      <a16:creationId xmlns:a16="http://schemas.microsoft.com/office/drawing/2014/main" id="{CA4605EB-0E3A-E079-689E-67CBE4B5DB26}"/>
                    </a:ext>
                  </a:extLst>
                </p:cNvPr>
                <p:cNvPicPr/>
                <p:nvPr/>
              </p:nvPicPr>
              <p:blipFill>
                <a:blip r:embed="rId4"/>
                <a:stretch>
                  <a:fillRect/>
                </a:stretch>
              </p:blipFill>
              <p:spPr>
                <a:xfrm>
                  <a:off x="4147260" y="19374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AC500F6-6971-CA5B-5CA9-A731772E0629}"/>
                    </a:ext>
                  </a:extLst>
                </p14:cNvPr>
                <p14:cNvContentPartPr/>
                <p14:nvPr/>
              </p14:nvContentPartPr>
              <p14:xfrm>
                <a:off x="5539740" y="2560260"/>
                <a:ext cx="360" cy="360"/>
              </p14:xfrm>
            </p:contentPart>
          </mc:Choice>
          <mc:Fallback xmlns="">
            <p:pic>
              <p:nvPicPr>
                <p:cNvPr id="19" name="Ink 18">
                  <a:extLst>
                    <a:ext uri="{FF2B5EF4-FFF2-40B4-BE49-F238E27FC236}">
                      <a16:creationId xmlns:a16="http://schemas.microsoft.com/office/drawing/2014/main" id="{0AC500F6-6971-CA5B-5CA9-A731772E0629}"/>
                    </a:ext>
                  </a:extLst>
                </p:cNvPr>
                <p:cNvPicPr/>
                <p:nvPr/>
              </p:nvPicPr>
              <p:blipFill>
                <a:blip r:embed="rId4"/>
                <a:stretch>
                  <a:fillRect/>
                </a:stretch>
              </p:blipFill>
              <p:spPr>
                <a:xfrm>
                  <a:off x="5503740" y="25242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A9FA2D5-8F06-85BC-8A93-83EAF977E586}"/>
                    </a:ext>
                  </a:extLst>
                </p14:cNvPr>
                <p14:cNvContentPartPr/>
                <p14:nvPr/>
              </p14:nvContentPartPr>
              <p14:xfrm>
                <a:off x="4952940" y="1752420"/>
                <a:ext cx="360" cy="360"/>
              </p14:xfrm>
            </p:contentPart>
          </mc:Choice>
          <mc:Fallback xmlns="">
            <p:pic>
              <p:nvPicPr>
                <p:cNvPr id="20" name="Ink 19">
                  <a:extLst>
                    <a:ext uri="{FF2B5EF4-FFF2-40B4-BE49-F238E27FC236}">
                      <a16:creationId xmlns:a16="http://schemas.microsoft.com/office/drawing/2014/main" id="{BA9FA2D5-8F06-85BC-8A93-83EAF977E586}"/>
                    </a:ext>
                  </a:extLst>
                </p:cNvPr>
                <p:cNvPicPr/>
                <p:nvPr/>
              </p:nvPicPr>
              <p:blipFill>
                <a:blip r:embed="rId4"/>
                <a:stretch>
                  <a:fillRect/>
                </a:stretch>
              </p:blipFill>
              <p:spPr>
                <a:xfrm>
                  <a:off x="4916940" y="17164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61B6749-1A6E-4DB7-B671-6E24471BDB6A}"/>
                    </a:ext>
                  </a:extLst>
                </p14:cNvPr>
                <p14:cNvContentPartPr/>
                <p14:nvPr/>
              </p14:nvContentPartPr>
              <p14:xfrm>
                <a:off x="4610220" y="2346780"/>
                <a:ext cx="360" cy="360"/>
              </p14:xfrm>
            </p:contentPart>
          </mc:Choice>
          <mc:Fallback xmlns="">
            <p:pic>
              <p:nvPicPr>
                <p:cNvPr id="21" name="Ink 20">
                  <a:extLst>
                    <a:ext uri="{FF2B5EF4-FFF2-40B4-BE49-F238E27FC236}">
                      <a16:creationId xmlns:a16="http://schemas.microsoft.com/office/drawing/2014/main" id="{861B6749-1A6E-4DB7-B671-6E24471BDB6A}"/>
                    </a:ext>
                  </a:extLst>
                </p:cNvPr>
                <p:cNvPicPr/>
                <p:nvPr/>
              </p:nvPicPr>
              <p:blipFill>
                <a:blip r:embed="rId4"/>
                <a:stretch>
                  <a:fillRect/>
                </a:stretch>
              </p:blipFill>
              <p:spPr>
                <a:xfrm>
                  <a:off x="4574220" y="2310780"/>
                  <a:ext cx="72000" cy="72000"/>
                </a:xfrm>
                <a:prstGeom prst="rect">
                  <a:avLst/>
                </a:prstGeom>
              </p:spPr>
            </p:pic>
          </mc:Fallback>
        </mc:AlternateContent>
        <p:sp>
          <p:nvSpPr>
            <p:cNvPr id="22" name="TextBox 21">
              <a:extLst>
                <a:ext uri="{FF2B5EF4-FFF2-40B4-BE49-F238E27FC236}">
                  <a16:creationId xmlns:a16="http://schemas.microsoft.com/office/drawing/2014/main" id="{BEA3AD54-E2C2-C05E-B91C-9DE679267DC2}"/>
                </a:ext>
              </a:extLst>
            </p:cNvPr>
            <p:cNvSpPr txBox="1"/>
            <p:nvPr/>
          </p:nvSpPr>
          <p:spPr>
            <a:xfrm>
              <a:off x="3112993" y="1019083"/>
              <a:ext cx="39145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2</a:t>
              </a:r>
              <a:endParaRPr lang="vi-VN" sz="1600" dirty="0"/>
            </a:p>
          </p:txBody>
        </p:sp>
        <p:sp>
          <p:nvSpPr>
            <p:cNvPr id="23" name="TextBox 22">
              <a:extLst>
                <a:ext uri="{FF2B5EF4-FFF2-40B4-BE49-F238E27FC236}">
                  <a16:creationId xmlns:a16="http://schemas.microsoft.com/office/drawing/2014/main" id="{E29F7DEC-DEC3-72A2-E89E-9D91CF24C945}"/>
                </a:ext>
              </a:extLst>
            </p:cNvPr>
            <p:cNvSpPr txBox="1"/>
            <p:nvPr/>
          </p:nvSpPr>
          <p:spPr>
            <a:xfrm>
              <a:off x="3852194" y="158314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4</a:t>
              </a:r>
              <a:endParaRPr lang="vi-VN" sz="1600" dirty="0"/>
            </a:p>
          </p:txBody>
        </p:sp>
        <p:sp>
          <p:nvSpPr>
            <p:cNvPr id="24" name="TextBox 23">
              <a:extLst>
                <a:ext uri="{FF2B5EF4-FFF2-40B4-BE49-F238E27FC236}">
                  <a16:creationId xmlns:a16="http://schemas.microsoft.com/office/drawing/2014/main" id="{89D64A46-E13E-DC20-31A9-C26573EB1FE9}"/>
                </a:ext>
              </a:extLst>
            </p:cNvPr>
            <p:cNvSpPr txBox="1"/>
            <p:nvPr/>
          </p:nvSpPr>
          <p:spPr>
            <a:xfrm>
              <a:off x="4632900" y="214720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5</a:t>
              </a:r>
              <a:endParaRPr lang="vi-VN" sz="1600" dirty="0"/>
            </a:p>
          </p:txBody>
        </p:sp>
        <p:sp>
          <p:nvSpPr>
            <p:cNvPr id="25" name="TextBox 24">
              <a:extLst>
                <a:ext uri="{FF2B5EF4-FFF2-40B4-BE49-F238E27FC236}">
                  <a16:creationId xmlns:a16="http://schemas.microsoft.com/office/drawing/2014/main" id="{77EF3449-8E4D-1088-0DCB-C1FCA9A60037}"/>
                </a:ext>
              </a:extLst>
            </p:cNvPr>
            <p:cNvSpPr txBox="1"/>
            <p:nvPr/>
          </p:nvSpPr>
          <p:spPr>
            <a:xfrm>
              <a:off x="3467577" y="2204353"/>
              <a:ext cx="393056"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3</a:t>
              </a:r>
              <a:endParaRPr lang="vi-VN" sz="1600" dirty="0"/>
            </a:p>
          </p:txBody>
        </p:sp>
        <p:sp>
          <p:nvSpPr>
            <p:cNvPr id="26" name="TextBox 25">
              <a:extLst>
                <a:ext uri="{FF2B5EF4-FFF2-40B4-BE49-F238E27FC236}">
                  <a16:creationId xmlns:a16="http://schemas.microsoft.com/office/drawing/2014/main" id="{B694F4C3-E859-F19E-88CA-C63A723E3042}"/>
                </a:ext>
              </a:extLst>
            </p:cNvPr>
            <p:cNvSpPr txBox="1"/>
            <p:nvPr/>
          </p:nvSpPr>
          <p:spPr>
            <a:xfrm>
              <a:off x="2540897" y="2611663"/>
              <a:ext cx="35458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a:t>
              </a:r>
              <a:endParaRPr lang="vi-VN" sz="1600" dirty="0"/>
            </a:p>
          </p:txBody>
        </p:sp>
        <p:sp>
          <p:nvSpPr>
            <p:cNvPr id="27" name="TextBox 26">
              <a:extLst>
                <a:ext uri="{FF2B5EF4-FFF2-40B4-BE49-F238E27FC236}">
                  <a16:creationId xmlns:a16="http://schemas.microsoft.com/office/drawing/2014/main" id="{8E7E510A-C2CB-A629-4AAB-3860A54659F7}"/>
                </a:ext>
              </a:extLst>
            </p:cNvPr>
            <p:cNvSpPr txBox="1"/>
            <p:nvPr/>
          </p:nvSpPr>
          <p:spPr>
            <a:xfrm>
              <a:off x="4826618" y="1389479"/>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8</a:t>
              </a:r>
              <a:endParaRPr lang="vi-VN" sz="1600" dirty="0"/>
            </a:p>
          </p:txBody>
        </p:sp>
        <p:sp>
          <p:nvSpPr>
            <p:cNvPr id="28" name="TextBox 27">
              <a:extLst>
                <a:ext uri="{FF2B5EF4-FFF2-40B4-BE49-F238E27FC236}">
                  <a16:creationId xmlns:a16="http://schemas.microsoft.com/office/drawing/2014/main" id="{65AE0714-72A6-58C0-DBD9-AA356763C7AB}"/>
                </a:ext>
              </a:extLst>
            </p:cNvPr>
            <p:cNvSpPr txBox="1"/>
            <p:nvPr/>
          </p:nvSpPr>
          <p:spPr>
            <a:xfrm>
              <a:off x="5485792" y="2204353"/>
              <a:ext cx="38504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7</a:t>
              </a:r>
              <a:endParaRPr lang="vi-VN" sz="1600" dirty="0"/>
            </a:p>
          </p:txBody>
        </p:sp>
        <p:sp>
          <p:nvSpPr>
            <p:cNvPr id="29" name="TextBox 28">
              <a:extLst>
                <a:ext uri="{FF2B5EF4-FFF2-40B4-BE49-F238E27FC236}">
                  <a16:creationId xmlns:a16="http://schemas.microsoft.com/office/drawing/2014/main" id="{3F37E6C1-FDA9-D4CA-809B-A1893E40BE9C}"/>
                </a:ext>
              </a:extLst>
            </p:cNvPr>
            <p:cNvSpPr txBox="1"/>
            <p:nvPr/>
          </p:nvSpPr>
          <p:spPr>
            <a:xfrm>
              <a:off x="4625281" y="3552998"/>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6</a:t>
              </a:r>
              <a:endParaRPr lang="vi-VN" sz="1600" dirty="0"/>
            </a:p>
          </p:txBody>
        </p:sp>
        <p:sp>
          <p:nvSpPr>
            <p:cNvPr id="30" name="TextBox 29">
              <a:extLst>
                <a:ext uri="{FF2B5EF4-FFF2-40B4-BE49-F238E27FC236}">
                  <a16:creationId xmlns:a16="http://schemas.microsoft.com/office/drawing/2014/main" id="{9E74730B-C175-B4A2-194E-D0891D7D8710}"/>
                </a:ext>
              </a:extLst>
            </p:cNvPr>
            <p:cNvSpPr txBox="1"/>
            <p:nvPr/>
          </p:nvSpPr>
          <p:spPr>
            <a:xfrm>
              <a:off x="5678313" y="801391"/>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9</a:t>
              </a:r>
              <a:endParaRPr lang="vi-VN" sz="1600" dirty="0"/>
            </a:p>
          </p:txBody>
        </p:sp>
        <p:sp>
          <p:nvSpPr>
            <p:cNvPr id="31" name="TextBox 30">
              <a:extLst>
                <a:ext uri="{FF2B5EF4-FFF2-40B4-BE49-F238E27FC236}">
                  <a16:creationId xmlns:a16="http://schemas.microsoft.com/office/drawing/2014/main" id="{CBFB41E6-1A1A-FACF-056B-92A7F760967C}"/>
                </a:ext>
              </a:extLst>
            </p:cNvPr>
            <p:cNvSpPr txBox="1"/>
            <p:nvPr/>
          </p:nvSpPr>
          <p:spPr>
            <a:xfrm>
              <a:off x="6576179" y="2542907"/>
              <a:ext cx="4491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10</a:t>
              </a:r>
              <a:endParaRPr lang="vi-VN" sz="1600" dirty="0"/>
            </a:p>
          </p:txBody>
        </p:sp>
      </p:grpSp>
      <p:sp>
        <p:nvSpPr>
          <p:cNvPr id="33" name="TextBox 32">
            <a:extLst>
              <a:ext uri="{FF2B5EF4-FFF2-40B4-BE49-F238E27FC236}">
                <a16:creationId xmlns:a16="http://schemas.microsoft.com/office/drawing/2014/main" id="{04A879DA-5891-F506-7E8D-CF3165544B3E}"/>
              </a:ext>
            </a:extLst>
          </p:cNvPr>
          <p:cNvSpPr txBox="1"/>
          <p:nvPr/>
        </p:nvSpPr>
        <p:spPr>
          <a:xfrm>
            <a:off x="1281675" y="3772140"/>
            <a:ext cx="6580649" cy="584775"/>
          </a:xfrm>
          <a:prstGeom prst="rect">
            <a:avLst/>
          </a:prstGeom>
          <a:noFill/>
        </p:spPr>
        <p:txBody>
          <a:bodyPr wrap="none" rtlCol="0">
            <a:spAutoFit/>
          </a:bodyPr>
          <a:lstStyle/>
          <a:p>
            <a:pPr algn="ctr"/>
            <a:r>
              <a:rPr lang="en-US" sz="1600" dirty="0">
                <a:latin typeface="DM Sans" pitchFamily="2" charset="0"/>
              </a:rPr>
              <a:t>The convex hull for this set of ten points is the convex polygon with</a:t>
            </a:r>
          </a:p>
          <a:p>
            <a:pPr algn="ctr"/>
            <a:r>
              <a:rPr lang="en-US" sz="1600" dirty="0">
                <a:latin typeface="DM Sans" pitchFamily="2" charset="0"/>
              </a:rPr>
              <a:t>vertices at p</a:t>
            </a:r>
            <a:r>
              <a:rPr lang="en-US" sz="1600" baseline="-25000" dirty="0">
                <a:latin typeface="DM Sans" pitchFamily="2" charset="0"/>
              </a:rPr>
              <a:t>1</a:t>
            </a:r>
            <a:r>
              <a:rPr lang="en-US" sz="1600" dirty="0">
                <a:latin typeface="DM Sans" pitchFamily="2" charset="0"/>
              </a:rPr>
              <a:t>, p</a:t>
            </a:r>
            <a:r>
              <a:rPr lang="en-US" sz="1600" baseline="-25000" dirty="0">
                <a:latin typeface="DM Sans" pitchFamily="2" charset="0"/>
              </a:rPr>
              <a:t>2</a:t>
            </a:r>
            <a:r>
              <a:rPr lang="en-US" sz="1600" dirty="0">
                <a:latin typeface="DM Sans" pitchFamily="2" charset="0"/>
              </a:rPr>
              <a:t>, p</a:t>
            </a:r>
            <a:r>
              <a:rPr lang="en-US" sz="1600" baseline="-25000" dirty="0">
                <a:latin typeface="DM Sans" pitchFamily="2" charset="0"/>
              </a:rPr>
              <a:t>6</a:t>
            </a:r>
            <a:r>
              <a:rPr lang="en-US" sz="1600" dirty="0">
                <a:latin typeface="DM Sans" pitchFamily="2" charset="0"/>
              </a:rPr>
              <a:t>, p</a:t>
            </a:r>
            <a:r>
              <a:rPr lang="en-US" sz="1600" baseline="-25000" dirty="0">
                <a:latin typeface="DM Sans" pitchFamily="2" charset="0"/>
              </a:rPr>
              <a:t>9</a:t>
            </a:r>
            <a:r>
              <a:rPr lang="en-US" sz="1600" dirty="0">
                <a:latin typeface="DM Sans" pitchFamily="2" charset="0"/>
              </a:rPr>
              <a:t>, p</a:t>
            </a:r>
            <a:r>
              <a:rPr lang="en-US" sz="1600" baseline="-25000" dirty="0">
                <a:latin typeface="DM Sans" pitchFamily="2" charset="0"/>
              </a:rPr>
              <a:t>10</a:t>
            </a:r>
            <a:r>
              <a:rPr lang="en-US" sz="1600" dirty="0">
                <a:latin typeface="DM Sans" pitchFamily="2" charset="0"/>
              </a:rPr>
              <a:t> </a:t>
            </a:r>
            <a:endParaRPr lang="vi-VN" sz="1600" dirty="0"/>
          </a:p>
        </p:txBody>
      </p:sp>
    </p:spTree>
    <p:extLst>
      <p:ext uri="{BB962C8B-B14F-4D97-AF65-F5344CB8AC3E}">
        <p14:creationId xmlns:p14="http://schemas.microsoft.com/office/powerpoint/2010/main" val="2068159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C7510B-0560-AA2B-D670-88F1CEC6CE50}"/>
              </a:ext>
            </a:extLst>
          </p:cNvPr>
          <p:cNvCxnSpPr>
            <a:cxnSpLocks/>
          </p:cNvCxnSpPr>
          <p:nvPr/>
        </p:nvCxnSpPr>
        <p:spPr>
          <a:xfrm flipV="1">
            <a:off x="2164080" y="419100"/>
            <a:ext cx="1211580" cy="3931920"/>
          </a:xfrm>
          <a:prstGeom prst="line">
            <a:avLst/>
          </a:prstGeom>
          <a:ln w="28575">
            <a:solidFill>
              <a:srgbClr val="009900"/>
            </a:solidFill>
            <a:prstDash val="dash"/>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7DCE559-951D-C647-B8AF-407F5F9502F5}"/>
                  </a:ext>
                </a:extLst>
              </p14:cNvPr>
              <p14:cNvContentPartPr/>
              <p14:nvPr/>
            </p14:nvContentPartPr>
            <p14:xfrm>
              <a:off x="3164661" y="1092094"/>
              <a:ext cx="360" cy="360"/>
            </p14:xfrm>
          </p:contentPart>
        </mc:Choice>
        <mc:Fallback xmlns="">
          <p:pic>
            <p:nvPicPr>
              <p:cNvPr id="12" name="Ink 11">
                <a:extLst>
                  <a:ext uri="{FF2B5EF4-FFF2-40B4-BE49-F238E27FC236}">
                    <a16:creationId xmlns:a16="http://schemas.microsoft.com/office/drawing/2014/main" id="{C7DCE559-951D-C647-B8AF-407F5F9502F5}"/>
                  </a:ext>
                </a:extLst>
              </p:cNvPr>
              <p:cNvPicPr/>
              <p:nvPr/>
            </p:nvPicPr>
            <p:blipFill>
              <a:blip r:embed="rId4"/>
              <a:stretch>
                <a:fillRect/>
              </a:stretch>
            </p:blipFill>
            <p:spPr>
              <a:xfrm>
                <a:off x="3128661" y="1056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8406BAA-85CC-B838-C24F-A1E0785647F5}"/>
                  </a:ext>
                </a:extLst>
              </p14:cNvPr>
              <p14:cNvContentPartPr/>
              <p14:nvPr/>
            </p14:nvContentPartPr>
            <p14:xfrm>
              <a:off x="5511501" y="863494"/>
              <a:ext cx="360" cy="360"/>
            </p14:xfrm>
          </p:contentPart>
        </mc:Choice>
        <mc:Fallback xmlns="">
          <p:pic>
            <p:nvPicPr>
              <p:cNvPr id="13" name="Ink 12">
                <a:extLst>
                  <a:ext uri="{FF2B5EF4-FFF2-40B4-BE49-F238E27FC236}">
                    <a16:creationId xmlns:a16="http://schemas.microsoft.com/office/drawing/2014/main" id="{E8406BAA-85CC-B838-C24F-A1E0785647F5}"/>
                  </a:ext>
                </a:extLst>
              </p:cNvPr>
              <p:cNvPicPr/>
              <p:nvPr/>
            </p:nvPicPr>
            <p:blipFill>
              <a:blip r:embed="rId4"/>
              <a:stretch>
                <a:fillRect/>
              </a:stretch>
            </p:blipFill>
            <p:spPr>
              <a:xfrm>
                <a:off x="5475501" y="8274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4DF9180-EFA4-39CA-1470-785E5AC3ABDE}"/>
                  </a:ext>
                </a:extLst>
              </p14:cNvPr>
              <p14:cNvContentPartPr/>
              <p14:nvPr/>
            </p14:nvContentPartPr>
            <p14:xfrm>
              <a:off x="6334461" y="2417974"/>
              <a:ext cx="360" cy="360"/>
            </p14:xfrm>
          </p:contentPart>
        </mc:Choice>
        <mc:Fallback xmlns="">
          <p:pic>
            <p:nvPicPr>
              <p:cNvPr id="14" name="Ink 13">
                <a:extLst>
                  <a:ext uri="{FF2B5EF4-FFF2-40B4-BE49-F238E27FC236}">
                    <a16:creationId xmlns:a16="http://schemas.microsoft.com/office/drawing/2014/main" id="{74DF9180-EFA4-39CA-1470-785E5AC3ABDE}"/>
                  </a:ext>
                </a:extLst>
              </p:cNvPr>
              <p:cNvPicPr/>
              <p:nvPr/>
            </p:nvPicPr>
            <p:blipFill>
              <a:blip r:embed="rId4"/>
              <a:stretch>
                <a:fillRect/>
              </a:stretch>
            </p:blipFill>
            <p:spPr>
              <a:xfrm>
                <a:off x="6298461" y="2381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4983EDB-49E8-6CEA-F4E4-8AC314681980}"/>
                  </a:ext>
                </a:extLst>
              </p14:cNvPr>
              <p14:cNvContentPartPr/>
              <p14:nvPr/>
            </p14:nvContentPartPr>
            <p14:xfrm>
              <a:off x="4421781" y="3233374"/>
              <a:ext cx="360" cy="360"/>
            </p14:xfrm>
          </p:contentPart>
        </mc:Choice>
        <mc:Fallback xmlns="">
          <p:pic>
            <p:nvPicPr>
              <p:cNvPr id="15" name="Ink 14">
                <a:extLst>
                  <a:ext uri="{FF2B5EF4-FFF2-40B4-BE49-F238E27FC236}">
                    <a16:creationId xmlns:a16="http://schemas.microsoft.com/office/drawing/2014/main" id="{D4983EDB-49E8-6CEA-F4E4-8AC314681980}"/>
                  </a:ext>
                </a:extLst>
              </p:cNvPr>
              <p:cNvPicPr/>
              <p:nvPr/>
            </p:nvPicPr>
            <p:blipFill>
              <a:blip r:embed="rId4"/>
              <a:stretch>
                <a:fillRect/>
              </a:stretch>
            </p:blipFill>
            <p:spPr>
              <a:xfrm>
                <a:off x="4385781" y="31973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A18F790-55B9-E74C-7F16-AB2314E6E92A}"/>
                  </a:ext>
                </a:extLst>
              </p14:cNvPr>
              <p14:cNvContentPartPr/>
              <p14:nvPr/>
            </p14:nvContentPartPr>
            <p14:xfrm>
              <a:off x="2691981" y="2615974"/>
              <a:ext cx="360" cy="360"/>
            </p14:xfrm>
          </p:contentPart>
        </mc:Choice>
        <mc:Fallback xmlns="">
          <p:pic>
            <p:nvPicPr>
              <p:cNvPr id="16" name="Ink 15">
                <a:extLst>
                  <a:ext uri="{FF2B5EF4-FFF2-40B4-BE49-F238E27FC236}">
                    <a16:creationId xmlns:a16="http://schemas.microsoft.com/office/drawing/2014/main" id="{EA18F790-55B9-E74C-7F16-AB2314E6E92A}"/>
                  </a:ext>
                </a:extLst>
              </p:cNvPr>
              <p:cNvPicPr/>
              <p:nvPr/>
            </p:nvPicPr>
            <p:blipFill>
              <a:blip r:embed="rId4"/>
              <a:stretch>
                <a:fillRect/>
              </a:stretch>
            </p:blipFill>
            <p:spPr>
              <a:xfrm>
                <a:off x="2655981" y="2579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601209B-B640-8699-0FC5-3C91F9D5595B}"/>
                  </a:ext>
                </a:extLst>
              </p14:cNvPr>
              <p14:cNvContentPartPr/>
              <p14:nvPr/>
            </p14:nvContentPartPr>
            <p14:xfrm>
              <a:off x="3659661" y="2273254"/>
              <a:ext cx="360" cy="360"/>
            </p14:xfrm>
          </p:contentPart>
        </mc:Choice>
        <mc:Fallback xmlns="">
          <p:pic>
            <p:nvPicPr>
              <p:cNvPr id="17" name="Ink 16">
                <a:extLst>
                  <a:ext uri="{FF2B5EF4-FFF2-40B4-BE49-F238E27FC236}">
                    <a16:creationId xmlns:a16="http://schemas.microsoft.com/office/drawing/2014/main" id="{2601209B-B640-8699-0FC5-3C91F9D5595B}"/>
                  </a:ext>
                </a:extLst>
              </p:cNvPr>
              <p:cNvPicPr/>
              <p:nvPr/>
            </p:nvPicPr>
            <p:blipFill>
              <a:blip r:embed="rId4"/>
              <a:stretch>
                <a:fillRect/>
              </a:stretch>
            </p:blipFill>
            <p:spPr>
              <a:xfrm>
                <a:off x="3623661" y="2237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4605EB-0E3A-E079-689E-67CBE4B5DB26}"/>
                  </a:ext>
                </a:extLst>
              </p14:cNvPr>
              <p14:cNvContentPartPr/>
              <p14:nvPr/>
            </p14:nvContentPartPr>
            <p14:xfrm>
              <a:off x="3972141" y="1648294"/>
              <a:ext cx="360" cy="360"/>
            </p14:xfrm>
          </p:contentPart>
        </mc:Choice>
        <mc:Fallback xmlns="">
          <p:pic>
            <p:nvPicPr>
              <p:cNvPr id="18" name="Ink 17">
                <a:extLst>
                  <a:ext uri="{FF2B5EF4-FFF2-40B4-BE49-F238E27FC236}">
                    <a16:creationId xmlns:a16="http://schemas.microsoft.com/office/drawing/2014/main" id="{CA4605EB-0E3A-E079-689E-67CBE4B5DB26}"/>
                  </a:ext>
                </a:extLst>
              </p:cNvPr>
              <p:cNvPicPr/>
              <p:nvPr/>
            </p:nvPicPr>
            <p:blipFill>
              <a:blip r:embed="rId4"/>
              <a:stretch>
                <a:fillRect/>
              </a:stretch>
            </p:blipFill>
            <p:spPr>
              <a:xfrm>
                <a:off x="3936141" y="16122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AC500F6-6971-CA5B-5CA9-A731772E0629}"/>
                  </a:ext>
                </a:extLst>
              </p14:cNvPr>
              <p14:cNvContentPartPr/>
              <p14:nvPr/>
            </p14:nvContentPartPr>
            <p14:xfrm>
              <a:off x="5328621" y="2235094"/>
              <a:ext cx="360" cy="360"/>
            </p14:xfrm>
          </p:contentPart>
        </mc:Choice>
        <mc:Fallback xmlns="">
          <p:pic>
            <p:nvPicPr>
              <p:cNvPr id="19" name="Ink 18">
                <a:extLst>
                  <a:ext uri="{FF2B5EF4-FFF2-40B4-BE49-F238E27FC236}">
                    <a16:creationId xmlns:a16="http://schemas.microsoft.com/office/drawing/2014/main" id="{0AC500F6-6971-CA5B-5CA9-A731772E0629}"/>
                  </a:ext>
                </a:extLst>
              </p:cNvPr>
              <p:cNvPicPr/>
              <p:nvPr/>
            </p:nvPicPr>
            <p:blipFill>
              <a:blip r:embed="rId4"/>
              <a:stretch>
                <a:fillRect/>
              </a:stretch>
            </p:blipFill>
            <p:spPr>
              <a:xfrm>
                <a:off x="5292621" y="2199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A9FA2D5-8F06-85BC-8A93-83EAF977E586}"/>
                  </a:ext>
                </a:extLst>
              </p14:cNvPr>
              <p14:cNvContentPartPr/>
              <p14:nvPr/>
            </p14:nvContentPartPr>
            <p14:xfrm>
              <a:off x="4741821" y="1427254"/>
              <a:ext cx="360" cy="360"/>
            </p14:xfrm>
          </p:contentPart>
        </mc:Choice>
        <mc:Fallback xmlns="">
          <p:pic>
            <p:nvPicPr>
              <p:cNvPr id="20" name="Ink 19">
                <a:extLst>
                  <a:ext uri="{FF2B5EF4-FFF2-40B4-BE49-F238E27FC236}">
                    <a16:creationId xmlns:a16="http://schemas.microsoft.com/office/drawing/2014/main" id="{BA9FA2D5-8F06-85BC-8A93-83EAF977E586}"/>
                  </a:ext>
                </a:extLst>
              </p:cNvPr>
              <p:cNvPicPr/>
              <p:nvPr/>
            </p:nvPicPr>
            <p:blipFill>
              <a:blip r:embed="rId4"/>
              <a:stretch>
                <a:fillRect/>
              </a:stretch>
            </p:blipFill>
            <p:spPr>
              <a:xfrm>
                <a:off x="4705821" y="1391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61B6749-1A6E-4DB7-B671-6E24471BDB6A}"/>
                  </a:ext>
                </a:extLst>
              </p14:cNvPr>
              <p14:cNvContentPartPr/>
              <p14:nvPr/>
            </p14:nvContentPartPr>
            <p14:xfrm>
              <a:off x="4399101" y="2021614"/>
              <a:ext cx="360" cy="360"/>
            </p14:xfrm>
          </p:contentPart>
        </mc:Choice>
        <mc:Fallback xmlns="">
          <p:pic>
            <p:nvPicPr>
              <p:cNvPr id="21" name="Ink 20">
                <a:extLst>
                  <a:ext uri="{FF2B5EF4-FFF2-40B4-BE49-F238E27FC236}">
                    <a16:creationId xmlns:a16="http://schemas.microsoft.com/office/drawing/2014/main" id="{861B6749-1A6E-4DB7-B671-6E24471BDB6A}"/>
                  </a:ext>
                </a:extLst>
              </p:cNvPr>
              <p:cNvPicPr/>
              <p:nvPr/>
            </p:nvPicPr>
            <p:blipFill>
              <a:blip r:embed="rId4"/>
              <a:stretch>
                <a:fillRect/>
              </a:stretch>
            </p:blipFill>
            <p:spPr>
              <a:xfrm>
                <a:off x="4363101" y="1985614"/>
                <a:ext cx="72000" cy="72000"/>
              </a:xfrm>
              <a:prstGeom prst="rect">
                <a:avLst/>
              </a:prstGeom>
            </p:spPr>
          </p:pic>
        </mc:Fallback>
      </mc:AlternateContent>
      <p:sp>
        <p:nvSpPr>
          <p:cNvPr id="22" name="TextBox 21">
            <a:extLst>
              <a:ext uri="{FF2B5EF4-FFF2-40B4-BE49-F238E27FC236}">
                <a16:creationId xmlns:a16="http://schemas.microsoft.com/office/drawing/2014/main" id="{BEA3AD54-E2C2-C05E-B91C-9DE679267DC2}"/>
              </a:ext>
            </a:extLst>
          </p:cNvPr>
          <p:cNvSpPr txBox="1"/>
          <p:nvPr/>
        </p:nvSpPr>
        <p:spPr>
          <a:xfrm>
            <a:off x="2901874" y="693917"/>
            <a:ext cx="39145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2</a:t>
            </a:r>
            <a:endParaRPr lang="vi-VN" sz="1600" dirty="0"/>
          </a:p>
        </p:txBody>
      </p:sp>
      <p:sp>
        <p:nvSpPr>
          <p:cNvPr id="23" name="TextBox 22">
            <a:extLst>
              <a:ext uri="{FF2B5EF4-FFF2-40B4-BE49-F238E27FC236}">
                <a16:creationId xmlns:a16="http://schemas.microsoft.com/office/drawing/2014/main" id="{E29F7DEC-DEC3-72A2-E89E-9D91CF24C945}"/>
              </a:ext>
            </a:extLst>
          </p:cNvPr>
          <p:cNvSpPr txBox="1"/>
          <p:nvPr/>
        </p:nvSpPr>
        <p:spPr>
          <a:xfrm>
            <a:off x="3641075" y="125797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4</a:t>
            </a:r>
            <a:endParaRPr lang="vi-VN" sz="1600" dirty="0"/>
          </a:p>
        </p:txBody>
      </p:sp>
      <p:sp>
        <p:nvSpPr>
          <p:cNvPr id="24" name="TextBox 23">
            <a:extLst>
              <a:ext uri="{FF2B5EF4-FFF2-40B4-BE49-F238E27FC236}">
                <a16:creationId xmlns:a16="http://schemas.microsoft.com/office/drawing/2014/main" id="{89D64A46-E13E-DC20-31A9-C26573EB1FE9}"/>
              </a:ext>
            </a:extLst>
          </p:cNvPr>
          <p:cNvSpPr txBox="1"/>
          <p:nvPr/>
        </p:nvSpPr>
        <p:spPr>
          <a:xfrm>
            <a:off x="4421781" y="182203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5</a:t>
            </a:r>
            <a:endParaRPr lang="vi-VN" sz="1600" dirty="0"/>
          </a:p>
        </p:txBody>
      </p:sp>
      <p:sp>
        <p:nvSpPr>
          <p:cNvPr id="25" name="TextBox 24">
            <a:extLst>
              <a:ext uri="{FF2B5EF4-FFF2-40B4-BE49-F238E27FC236}">
                <a16:creationId xmlns:a16="http://schemas.microsoft.com/office/drawing/2014/main" id="{77EF3449-8E4D-1088-0DCB-C1FCA9A60037}"/>
              </a:ext>
            </a:extLst>
          </p:cNvPr>
          <p:cNvSpPr txBox="1"/>
          <p:nvPr/>
        </p:nvSpPr>
        <p:spPr>
          <a:xfrm>
            <a:off x="3256458" y="1879187"/>
            <a:ext cx="393056"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3</a:t>
            </a:r>
            <a:endParaRPr lang="vi-VN" sz="1600" dirty="0"/>
          </a:p>
        </p:txBody>
      </p:sp>
      <p:sp>
        <p:nvSpPr>
          <p:cNvPr id="26" name="TextBox 25">
            <a:extLst>
              <a:ext uri="{FF2B5EF4-FFF2-40B4-BE49-F238E27FC236}">
                <a16:creationId xmlns:a16="http://schemas.microsoft.com/office/drawing/2014/main" id="{B694F4C3-E859-F19E-88CA-C63A723E3042}"/>
              </a:ext>
            </a:extLst>
          </p:cNvPr>
          <p:cNvSpPr txBox="1"/>
          <p:nvPr/>
        </p:nvSpPr>
        <p:spPr>
          <a:xfrm>
            <a:off x="2329778" y="2286497"/>
            <a:ext cx="35458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a:t>
            </a:r>
            <a:endParaRPr lang="vi-VN" sz="1600" dirty="0"/>
          </a:p>
        </p:txBody>
      </p:sp>
      <p:sp>
        <p:nvSpPr>
          <p:cNvPr id="27" name="TextBox 26">
            <a:extLst>
              <a:ext uri="{FF2B5EF4-FFF2-40B4-BE49-F238E27FC236}">
                <a16:creationId xmlns:a16="http://schemas.microsoft.com/office/drawing/2014/main" id="{8E7E510A-C2CB-A629-4AAB-3860A54659F7}"/>
              </a:ext>
            </a:extLst>
          </p:cNvPr>
          <p:cNvSpPr txBox="1"/>
          <p:nvPr/>
        </p:nvSpPr>
        <p:spPr>
          <a:xfrm>
            <a:off x="4615499" y="106431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8</a:t>
            </a:r>
            <a:endParaRPr lang="vi-VN" sz="1600" dirty="0"/>
          </a:p>
        </p:txBody>
      </p:sp>
      <p:sp>
        <p:nvSpPr>
          <p:cNvPr id="28" name="TextBox 27">
            <a:extLst>
              <a:ext uri="{FF2B5EF4-FFF2-40B4-BE49-F238E27FC236}">
                <a16:creationId xmlns:a16="http://schemas.microsoft.com/office/drawing/2014/main" id="{65AE0714-72A6-58C0-DBD9-AA356763C7AB}"/>
              </a:ext>
            </a:extLst>
          </p:cNvPr>
          <p:cNvSpPr txBox="1"/>
          <p:nvPr/>
        </p:nvSpPr>
        <p:spPr>
          <a:xfrm>
            <a:off x="5274673" y="1879187"/>
            <a:ext cx="38504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7</a:t>
            </a:r>
            <a:endParaRPr lang="vi-VN" sz="1600" dirty="0"/>
          </a:p>
        </p:txBody>
      </p:sp>
      <p:sp>
        <p:nvSpPr>
          <p:cNvPr id="29" name="TextBox 28">
            <a:extLst>
              <a:ext uri="{FF2B5EF4-FFF2-40B4-BE49-F238E27FC236}">
                <a16:creationId xmlns:a16="http://schemas.microsoft.com/office/drawing/2014/main" id="{3F37E6C1-FDA9-D4CA-809B-A1893E40BE9C}"/>
              </a:ext>
            </a:extLst>
          </p:cNvPr>
          <p:cNvSpPr txBox="1"/>
          <p:nvPr/>
        </p:nvSpPr>
        <p:spPr>
          <a:xfrm>
            <a:off x="4414162" y="3227832"/>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6</a:t>
            </a:r>
            <a:endParaRPr lang="vi-VN" sz="1600" dirty="0"/>
          </a:p>
        </p:txBody>
      </p:sp>
      <p:sp>
        <p:nvSpPr>
          <p:cNvPr id="30" name="TextBox 29">
            <a:extLst>
              <a:ext uri="{FF2B5EF4-FFF2-40B4-BE49-F238E27FC236}">
                <a16:creationId xmlns:a16="http://schemas.microsoft.com/office/drawing/2014/main" id="{9E74730B-C175-B4A2-194E-D0891D7D8710}"/>
              </a:ext>
            </a:extLst>
          </p:cNvPr>
          <p:cNvSpPr txBox="1"/>
          <p:nvPr/>
        </p:nvSpPr>
        <p:spPr>
          <a:xfrm>
            <a:off x="5467194" y="476225"/>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9</a:t>
            </a:r>
            <a:endParaRPr lang="vi-VN" sz="1600" dirty="0"/>
          </a:p>
        </p:txBody>
      </p:sp>
      <p:sp>
        <p:nvSpPr>
          <p:cNvPr id="31" name="TextBox 30">
            <a:extLst>
              <a:ext uri="{FF2B5EF4-FFF2-40B4-BE49-F238E27FC236}">
                <a16:creationId xmlns:a16="http://schemas.microsoft.com/office/drawing/2014/main" id="{CBFB41E6-1A1A-FACF-056B-92A7F760967C}"/>
              </a:ext>
            </a:extLst>
          </p:cNvPr>
          <p:cNvSpPr txBox="1"/>
          <p:nvPr/>
        </p:nvSpPr>
        <p:spPr>
          <a:xfrm>
            <a:off x="6365060" y="2217741"/>
            <a:ext cx="4491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10</a:t>
            </a:r>
            <a:endParaRPr lang="vi-VN" sz="1600" dirty="0"/>
          </a:p>
        </p:txBody>
      </p:sp>
      <p:sp>
        <p:nvSpPr>
          <p:cNvPr id="9" name="TextBox 8">
            <a:extLst>
              <a:ext uri="{FF2B5EF4-FFF2-40B4-BE49-F238E27FC236}">
                <a16:creationId xmlns:a16="http://schemas.microsoft.com/office/drawing/2014/main" id="{C52D81AC-E6D0-3D67-3902-1F0630C01876}"/>
              </a:ext>
            </a:extLst>
          </p:cNvPr>
          <p:cNvSpPr txBox="1"/>
          <p:nvPr/>
        </p:nvSpPr>
        <p:spPr>
          <a:xfrm>
            <a:off x="2706746" y="4243177"/>
            <a:ext cx="3730508" cy="338554"/>
          </a:xfrm>
          <a:prstGeom prst="rect">
            <a:avLst/>
          </a:prstGeom>
          <a:noFill/>
        </p:spPr>
        <p:txBody>
          <a:bodyPr wrap="none" rtlCol="0">
            <a:spAutoFit/>
          </a:bodyPr>
          <a:lstStyle/>
          <a:p>
            <a:r>
              <a:rPr lang="en-US" sz="1600" dirty="0">
                <a:latin typeface="DM Sans" pitchFamily="2" charset="0"/>
              </a:rPr>
              <a:t>Points lie on the same side of the line</a:t>
            </a:r>
            <a:endParaRPr lang="vi-VN" sz="1600" dirty="0"/>
          </a:p>
        </p:txBody>
      </p:sp>
    </p:spTree>
    <p:extLst>
      <p:ext uri="{BB962C8B-B14F-4D97-AF65-F5344CB8AC3E}">
        <p14:creationId xmlns:p14="http://schemas.microsoft.com/office/powerpoint/2010/main" val="279653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4" y="3812361"/>
            <a:ext cx="5072007"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DEFINITION OF</a:t>
            </a:r>
            <a:endParaRPr dirty="0"/>
          </a:p>
        </p:txBody>
      </p:sp>
      <p:sp>
        <p:nvSpPr>
          <p:cNvPr id="1471" name="Google Shape;1471;p47"/>
          <p:cNvSpPr txBox="1">
            <a:spLocks noGrp="1"/>
          </p:cNvSpPr>
          <p:nvPr>
            <p:ph type="subTitle" idx="1"/>
          </p:nvPr>
        </p:nvSpPr>
        <p:spPr>
          <a:xfrm>
            <a:off x="2225289" y="3723300"/>
            <a:ext cx="502997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brute-force? </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BRUTE-FORCE</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76658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B2D927E-ED26-9F46-BE1A-729C74272507}"/>
              </a:ext>
            </a:extLst>
          </p:cNvPr>
          <p:cNvCxnSpPr>
            <a:cxnSpLocks/>
          </p:cNvCxnSpPr>
          <p:nvPr/>
        </p:nvCxnSpPr>
        <p:spPr>
          <a:xfrm flipV="1">
            <a:off x="3972141" y="175260"/>
            <a:ext cx="1878533" cy="400050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7DCE559-951D-C647-B8AF-407F5F9502F5}"/>
                  </a:ext>
                </a:extLst>
              </p14:cNvPr>
              <p14:cNvContentPartPr/>
              <p14:nvPr/>
            </p14:nvContentPartPr>
            <p14:xfrm>
              <a:off x="3164661" y="1092094"/>
              <a:ext cx="360" cy="360"/>
            </p14:xfrm>
          </p:contentPart>
        </mc:Choice>
        <mc:Fallback xmlns="">
          <p:pic>
            <p:nvPicPr>
              <p:cNvPr id="12" name="Ink 11">
                <a:extLst>
                  <a:ext uri="{FF2B5EF4-FFF2-40B4-BE49-F238E27FC236}">
                    <a16:creationId xmlns:a16="http://schemas.microsoft.com/office/drawing/2014/main" id="{C7DCE559-951D-C647-B8AF-407F5F9502F5}"/>
                  </a:ext>
                </a:extLst>
              </p:cNvPr>
              <p:cNvPicPr/>
              <p:nvPr/>
            </p:nvPicPr>
            <p:blipFill>
              <a:blip r:embed="rId4"/>
              <a:stretch>
                <a:fillRect/>
              </a:stretch>
            </p:blipFill>
            <p:spPr>
              <a:xfrm>
                <a:off x="3128661" y="1056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8406BAA-85CC-B838-C24F-A1E0785647F5}"/>
                  </a:ext>
                </a:extLst>
              </p14:cNvPr>
              <p14:cNvContentPartPr/>
              <p14:nvPr/>
            </p14:nvContentPartPr>
            <p14:xfrm>
              <a:off x="5511501" y="863494"/>
              <a:ext cx="360" cy="360"/>
            </p14:xfrm>
          </p:contentPart>
        </mc:Choice>
        <mc:Fallback xmlns="">
          <p:pic>
            <p:nvPicPr>
              <p:cNvPr id="13" name="Ink 12">
                <a:extLst>
                  <a:ext uri="{FF2B5EF4-FFF2-40B4-BE49-F238E27FC236}">
                    <a16:creationId xmlns:a16="http://schemas.microsoft.com/office/drawing/2014/main" id="{E8406BAA-85CC-B838-C24F-A1E0785647F5}"/>
                  </a:ext>
                </a:extLst>
              </p:cNvPr>
              <p:cNvPicPr/>
              <p:nvPr/>
            </p:nvPicPr>
            <p:blipFill>
              <a:blip r:embed="rId4"/>
              <a:stretch>
                <a:fillRect/>
              </a:stretch>
            </p:blipFill>
            <p:spPr>
              <a:xfrm>
                <a:off x="5475501" y="8274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4DF9180-EFA4-39CA-1470-785E5AC3ABDE}"/>
                  </a:ext>
                </a:extLst>
              </p14:cNvPr>
              <p14:cNvContentPartPr/>
              <p14:nvPr/>
            </p14:nvContentPartPr>
            <p14:xfrm>
              <a:off x="6334461" y="2417974"/>
              <a:ext cx="360" cy="360"/>
            </p14:xfrm>
          </p:contentPart>
        </mc:Choice>
        <mc:Fallback xmlns="">
          <p:pic>
            <p:nvPicPr>
              <p:cNvPr id="14" name="Ink 13">
                <a:extLst>
                  <a:ext uri="{FF2B5EF4-FFF2-40B4-BE49-F238E27FC236}">
                    <a16:creationId xmlns:a16="http://schemas.microsoft.com/office/drawing/2014/main" id="{74DF9180-EFA4-39CA-1470-785E5AC3ABDE}"/>
                  </a:ext>
                </a:extLst>
              </p:cNvPr>
              <p:cNvPicPr/>
              <p:nvPr/>
            </p:nvPicPr>
            <p:blipFill>
              <a:blip r:embed="rId4"/>
              <a:stretch>
                <a:fillRect/>
              </a:stretch>
            </p:blipFill>
            <p:spPr>
              <a:xfrm>
                <a:off x="6298461" y="2381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4983EDB-49E8-6CEA-F4E4-8AC314681980}"/>
                  </a:ext>
                </a:extLst>
              </p14:cNvPr>
              <p14:cNvContentPartPr/>
              <p14:nvPr/>
            </p14:nvContentPartPr>
            <p14:xfrm>
              <a:off x="4421781" y="3233374"/>
              <a:ext cx="360" cy="360"/>
            </p14:xfrm>
          </p:contentPart>
        </mc:Choice>
        <mc:Fallback xmlns="">
          <p:pic>
            <p:nvPicPr>
              <p:cNvPr id="15" name="Ink 14">
                <a:extLst>
                  <a:ext uri="{FF2B5EF4-FFF2-40B4-BE49-F238E27FC236}">
                    <a16:creationId xmlns:a16="http://schemas.microsoft.com/office/drawing/2014/main" id="{D4983EDB-49E8-6CEA-F4E4-8AC314681980}"/>
                  </a:ext>
                </a:extLst>
              </p:cNvPr>
              <p:cNvPicPr/>
              <p:nvPr/>
            </p:nvPicPr>
            <p:blipFill>
              <a:blip r:embed="rId4"/>
              <a:stretch>
                <a:fillRect/>
              </a:stretch>
            </p:blipFill>
            <p:spPr>
              <a:xfrm>
                <a:off x="4385781" y="31973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A18F790-55B9-E74C-7F16-AB2314E6E92A}"/>
                  </a:ext>
                </a:extLst>
              </p14:cNvPr>
              <p14:cNvContentPartPr/>
              <p14:nvPr/>
            </p14:nvContentPartPr>
            <p14:xfrm>
              <a:off x="2691981" y="2615974"/>
              <a:ext cx="360" cy="360"/>
            </p14:xfrm>
          </p:contentPart>
        </mc:Choice>
        <mc:Fallback xmlns="">
          <p:pic>
            <p:nvPicPr>
              <p:cNvPr id="16" name="Ink 15">
                <a:extLst>
                  <a:ext uri="{FF2B5EF4-FFF2-40B4-BE49-F238E27FC236}">
                    <a16:creationId xmlns:a16="http://schemas.microsoft.com/office/drawing/2014/main" id="{EA18F790-55B9-E74C-7F16-AB2314E6E92A}"/>
                  </a:ext>
                </a:extLst>
              </p:cNvPr>
              <p:cNvPicPr/>
              <p:nvPr/>
            </p:nvPicPr>
            <p:blipFill>
              <a:blip r:embed="rId4"/>
              <a:stretch>
                <a:fillRect/>
              </a:stretch>
            </p:blipFill>
            <p:spPr>
              <a:xfrm>
                <a:off x="2655981" y="2579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601209B-B640-8699-0FC5-3C91F9D5595B}"/>
                  </a:ext>
                </a:extLst>
              </p14:cNvPr>
              <p14:cNvContentPartPr/>
              <p14:nvPr/>
            </p14:nvContentPartPr>
            <p14:xfrm>
              <a:off x="3659661" y="2273254"/>
              <a:ext cx="360" cy="360"/>
            </p14:xfrm>
          </p:contentPart>
        </mc:Choice>
        <mc:Fallback xmlns="">
          <p:pic>
            <p:nvPicPr>
              <p:cNvPr id="17" name="Ink 16">
                <a:extLst>
                  <a:ext uri="{FF2B5EF4-FFF2-40B4-BE49-F238E27FC236}">
                    <a16:creationId xmlns:a16="http://schemas.microsoft.com/office/drawing/2014/main" id="{2601209B-B640-8699-0FC5-3C91F9D5595B}"/>
                  </a:ext>
                </a:extLst>
              </p:cNvPr>
              <p:cNvPicPr/>
              <p:nvPr/>
            </p:nvPicPr>
            <p:blipFill>
              <a:blip r:embed="rId4"/>
              <a:stretch>
                <a:fillRect/>
              </a:stretch>
            </p:blipFill>
            <p:spPr>
              <a:xfrm>
                <a:off x="3623661" y="2237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4605EB-0E3A-E079-689E-67CBE4B5DB26}"/>
                  </a:ext>
                </a:extLst>
              </p14:cNvPr>
              <p14:cNvContentPartPr/>
              <p14:nvPr/>
            </p14:nvContentPartPr>
            <p14:xfrm>
              <a:off x="3972141" y="1648294"/>
              <a:ext cx="360" cy="360"/>
            </p14:xfrm>
          </p:contentPart>
        </mc:Choice>
        <mc:Fallback xmlns="">
          <p:pic>
            <p:nvPicPr>
              <p:cNvPr id="18" name="Ink 17">
                <a:extLst>
                  <a:ext uri="{FF2B5EF4-FFF2-40B4-BE49-F238E27FC236}">
                    <a16:creationId xmlns:a16="http://schemas.microsoft.com/office/drawing/2014/main" id="{CA4605EB-0E3A-E079-689E-67CBE4B5DB26}"/>
                  </a:ext>
                </a:extLst>
              </p:cNvPr>
              <p:cNvPicPr/>
              <p:nvPr/>
            </p:nvPicPr>
            <p:blipFill>
              <a:blip r:embed="rId4"/>
              <a:stretch>
                <a:fillRect/>
              </a:stretch>
            </p:blipFill>
            <p:spPr>
              <a:xfrm>
                <a:off x="3936141" y="16122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AC500F6-6971-CA5B-5CA9-A731772E0629}"/>
                  </a:ext>
                </a:extLst>
              </p14:cNvPr>
              <p14:cNvContentPartPr/>
              <p14:nvPr/>
            </p14:nvContentPartPr>
            <p14:xfrm>
              <a:off x="5328621" y="2235094"/>
              <a:ext cx="360" cy="360"/>
            </p14:xfrm>
          </p:contentPart>
        </mc:Choice>
        <mc:Fallback xmlns="">
          <p:pic>
            <p:nvPicPr>
              <p:cNvPr id="19" name="Ink 18">
                <a:extLst>
                  <a:ext uri="{FF2B5EF4-FFF2-40B4-BE49-F238E27FC236}">
                    <a16:creationId xmlns:a16="http://schemas.microsoft.com/office/drawing/2014/main" id="{0AC500F6-6971-CA5B-5CA9-A731772E0629}"/>
                  </a:ext>
                </a:extLst>
              </p:cNvPr>
              <p:cNvPicPr/>
              <p:nvPr/>
            </p:nvPicPr>
            <p:blipFill>
              <a:blip r:embed="rId4"/>
              <a:stretch>
                <a:fillRect/>
              </a:stretch>
            </p:blipFill>
            <p:spPr>
              <a:xfrm>
                <a:off x="5292621" y="2199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A9FA2D5-8F06-85BC-8A93-83EAF977E586}"/>
                  </a:ext>
                </a:extLst>
              </p14:cNvPr>
              <p14:cNvContentPartPr/>
              <p14:nvPr/>
            </p14:nvContentPartPr>
            <p14:xfrm>
              <a:off x="4741821" y="1427254"/>
              <a:ext cx="360" cy="360"/>
            </p14:xfrm>
          </p:contentPart>
        </mc:Choice>
        <mc:Fallback xmlns="">
          <p:pic>
            <p:nvPicPr>
              <p:cNvPr id="20" name="Ink 19">
                <a:extLst>
                  <a:ext uri="{FF2B5EF4-FFF2-40B4-BE49-F238E27FC236}">
                    <a16:creationId xmlns:a16="http://schemas.microsoft.com/office/drawing/2014/main" id="{BA9FA2D5-8F06-85BC-8A93-83EAF977E586}"/>
                  </a:ext>
                </a:extLst>
              </p:cNvPr>
              <p:cNvPicPr/>
              <p:nvPr/>
            </p:nvPicPr>
            <p:blipFill>
              <a:blip r:embed="rId4"/>
              <a:stretch>
                <a:fillRect/>
              </a:stretch>
            </p:blipFill>
            <p:spPr>
              <a:xfrm>
                <a:off x="4705821" y="1391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61B6749-1A6E-4DB7-B671-6E24471BDB6A}"/>
                  </a:ext>
                </a:extLst>
              </p14:cNvPr>
              <p14:cNvContentPartPr/>
              <p14:nvPr/>
            </p14:nvContentPartPr>
            <p14:xfrm>
              <a:off x="4399101" y="2021614"/>
              <a:ext cx="360" cy="360"/>
            </p14:xfrm>
          </p:contentPart>
        </mc:Choice>
        <mc:Fallback xmlns="">
          <p:pic>
            <p:nvPicPr>
              <p:cNvPr id="21" name="Ink 20">
                <a:extLst>
                  <a:ext uri="{FF2B5EF4-FFF2-40B4-BE49-F238E27FC236}">
                    <a16:creationId xmlns:a16="http://schemas.microsoft.com/office/drawing/2014/main" id="{861B6749-1A6E-4DB7-B671-6E24471BDB6A}"/>
                  </a:ext>
                </a:extLst>
              </p:cNvPr>
              <p:cNvPicPr/>
              <p:nvPr/>
            </p:nvPicPr>
            <p:blipFill>
              <a:blip r:embed="rId4"/>
              <a:stretch>
                <a:fillRect/>
              </a:stretch>
            </p:blipFill>
            <p:spPr>
              <a:xfrm>
                <a:off x="4363101" y="1985614"/>
                <a:ext cx="72000" cy="72000"/>
              </a:xfrm>
              <a:prstGeom prst="rect">
                <a:avLst/>
              </a:prstGeom>
            </p:spPr>
          </p:pic>
        </mc:Fallback>
      </mc:AlternateContent>
      <p:sp>
        <p:nvSpPr>
          <p:cNvPr id="22" name="TextBox 21">
            <a:extLst>
              <a:ext uri="{FF2B5EF4-FFF2-40B4-BE49-F238E27FC236}">
                <a16:creationId xmlns:a16="http://schemas.microsoft.com/office/drawing/2014/main" id="{BEA3AD54-E2C2-C05E-B91C-9DE679267DC2}"/>
              </a:ext>
            </a:extLst>
          </p:cNvPr>
          <p:cNvSpPr txBox="1"/>
          <p:nvPr/>
        </p:nvSpPr>
        <p:spPr>
          <a:xfrm>
            <a:off x="2901874" y="693917"/>
            <a:ext cx="39145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2</a:t>
            </a:r>
            <a:endParaRPr lang="vi-VN" sz="1600" dirty="0"/>
          </a:p>
        </p:txBody>
      </p:sp>
      <p:sp>
        <p:nvSpPr>
          <p:cNvPr id="23" name="TextBox 22">
            <a:extLst>
              <a:ext uri="{FF2B5EF4-FFF2-40B4-BE49-F238E27FC236}">
                <a16:creationId xmlns:a16="http://schemas.microsoft.com/office/drawing/2014/main" id="{E29F7DEC-DEC3-72A2-E89E-9D91CF24C945}"/>
              </a:ext>
            </a:extLst>
          </p:cNvPr>
          <p:cNvSpPr txBox="1"/>
          <p:nvPr/>
        </p:nvSpPr>
        <p:spPr>
          <a:xfrm>
            <a:off x="3641075" y="125797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4</a:t>
            </a:r>
            <a:endParaRPr lang="vi-VN" sz="1600" dirty="0"/>
          </a:p>
        </p:txBody>
      </p:sp>
      <p:sp>
        <p:nvSpPr>
          <p:cNvPr id="24" name="TextBox 23">
            <a:extLst>
              <a:ext uri="{FF2B5EF4-FFF2-40B4-BE49-F238E27FC236}">
                <a16:creationId xmlns:a16="http://schemas.microsoft.com/office/drawing/2014/main" id="{89D64A46-E13E-DC20-31A9-C26573EB1FE9}"/>
              </a:ext>
            </a:extLst>
          </p:cNvPr>
          <p:cNvSpPr txBox="1"/>
          <p:nvPr/>
        </p:nvSpPr>
        <p:spPr>
          <a:xfrm>
            <a:off x="4421781" y="182203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5</a:t>
            </a:r>
            <a:endParaRPr lang="vi-VN" sz="1600" dirty="0"/>
          </a:p>
        </p:txBody>
      </p:sp>
      <p:sp>
        <p:nvSpPr>
          <p:cNvPr id="25" name="TextBox 24">
            <a:extLst>
              <a:ext uri="{FF2B5EF4-FFF2-40B4-BE49-F238E27FC236}">
                <a16:creationId xmlns:a16="http://schemas.microsoft.com/office/drawing/2014/main" id="{77EF3449-8E4D-1088-0DCB-C1FCA9A60037}"/>
              </a:ext>
            </a:extLst>
          </p:cNvPr>
          <p:cNvSpPr txBox="1"/>
          <p:nvPr/>
        </p:nvSpPr>
        <p:spPr>
          <a:xfrm>
            <a:off x="3256458" y="1879187"/>
            <a:ext cx="393056"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3</a:t>
            </a:r>
            <a:endParaRPr lang="vi-VN" sz="1600" dirty="0"/>
          </a:p>
        </p:txBody>
      </p:sp>
      <p:sp>
        <p:nvSpPr>
          <p:cNvPr id="26" name="TextBox 25">
            <a:extLst>
              <a:ext uri="{FF2B5EF4-FFF2-40B4-BE49-F238E27FC236}">
                <a16:creationId xmlns:a16="http://schemas.microsoft.com/office/drawing/2014/main" id="{B694F4C3-E859-F19E-88CA-C63A723E3042}"/>
              </a:ext>
            </a:extLst>
          </p:cNvPr>
          <p:cNvSpPr txBox="1"/>
          <p:nvPr/>
        </p:nvSpPr>
        <p:spPr>
          <a:xfrm>
            <a:off x="2329778" y="2286497"/>
            <a:ext cx="35458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a:t>
            </a:r>
            <a:endParaRPr lang="vi-VN" sz="1600" dirty="0"/>
          </a:p>
        </p:txBody>
      </p:sp>
      <p:sp>
        <p:nvSpPr>
          <p:cNvPr id="27" name="TextBox 26">
            <a:extLst>
              <a:ext uri="{FF2B5EF4-FFF2-40B4-BE49-F238E27FC236}">
                <a16:creationId xmlns:a16="http://schemas.microsoft.com/office/drawing/2014/main" id="{8E7E510A-C2CB-A629-4AAB-3860A54659F7}"/>
              </a:ext>
            </a:extLst>
          </p:cNvPr>
          <p:cNvSpPr txBox="1"/>
          <p:nvPr/>
        </p:nvSpPr>
        <p:spPr>
          <a:xfrm>
            <a:off x="4615499" y="106431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8</a:t>
            </a:r>
            <a:endParaRPr lang="vi-VN" sz="1600" dirty="0"/>
          </a:p>
        </p:txBody>
      </p:sp>
      <p:sp>
        <p:nvSpPr>
          <p:cNvPr id="28" name="TextBox 27">
            <a:extLst>
              <a:ext uri="{FF2B5EF4-FFF2-40B4-BE49-F238E27FC236}">
                <a16:creationId xmlns:a16="http://schemas.microsoft.com/office/drawing/2014/main" id="{65AE0714-72A6-58C0-DBD9-AA356763C7AB}"/>
              </a:ext>
            </a:extLst>
          </p:cNvPr>
          <p:cNvSpPr txBox="1"/>
          <p:nvPr/>
        </p:nvSpPr>
        <p:spPr>
          <a:xfrm>
            <a:off x="5274673" y="1879187"/>
            <a:ext cx="38504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7</a:t>
            </a:r>
            <a:endParaRPr lang="vi-VN" sz="1600" dirty="0"/>
          </a:p>
        </p:txBody>
      </p:sp>
      <p:sp>
        <p:nvSpPr>
          <p:cNvPr id="29" name="TextBox 28">
            <a:extLst>
              <a:ext uri="{FF2B5EF4-FFF2-40B4-BE49-F238E27FC236}">
                <a16:creationId xmlns:a16="http://schemas.microsoft.com/office/drawing/2014/main" id="{3F37E6C1-FDA9-D4CA-809B-A1893E40BE9C}"/>
              </a:ext>
            </a:extLst>
          </p:cNvPr>
          <p:cNvSpPr txBox="1"/>
          <p:nvPr/>
        </p:nvSpPr>
        <p:spPr>
          <a:xfrm>
            <a:off x="4414162" y="3227832"/>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6</a:t>
            </a:r>
            <a:endParaRPr lang="vi-VN" sz="1600" dirty="0"/>
          </a:p>
        </p:txBody>
      </p:sp>
      <p:sp>
        <p:nvSpPr>
          <p:cNvPr id="30" name="TextBox 29">
            <a:extLst>
              <a:ext uri="{FF2B5EF4-FFF2-40B4-BE49-F238E27FC236}">
                <a16:creationId xmlns:a16="http://schemas.microsoft.com/office/drawing/2014/main" id="{9E74730B-C175-B4A2-194E-D0891D7D8710}"/>
              </a:ext>
            </a:extLst>
          </p:cNvPr>
          <p:cNvSpPr txBox="1"/>
          <p:nvPr/>
        </p:nvSpPr>
        <p:spPr>
          <a:xfrm>
            <a:off x="5563355" y="683184"/>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9</a:t>
            </a:r>
            <a:endParaRPr lang="vi-VN" sz="1600" dirty="0"/>
          </a:p>
        </p:txBody>
      </p:sp>
      <p:sp>
        <p:nvSpPr>
          <p:cNvPr id="31" name="TextBox 30">
            <a:extLst>
              <a:ext uri="{FF2B5EF4-FFF2-40B4-BE49-F238E27FC236}">
                <a16:creationId xmlns:a16="http://schemas.microsoft.com/office/drawing/2014/main" id="{CBFB41E6-1A1A-FACF-056B-92A7F760967C}"/>
              </a:ext>
            </a:extLst>
          </p:cNvPr>
          <p:cNvSpPr txBox="1"/>
          <p:nvPr/>
        </p:nvSpPr>
        <p:spPr>
          <a:xfrm>
            <a:off x="6365060" y="2217741"/>
            <a:ext cx="4491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10</a:t>
            </a:r>
            <a:endParaRPr lang="vi-VN" sz="1600" dirty="0"/>
          </a:p>
        </p:txBody>
      </p:sp>
      <p:cxnSp>
        <p:nvCxnSpPr>
          <p:cNvPr id="4" name="Straight Connector 3">
            <a:extLst>
              <a:ext uri="{FF2B5EF4-FFF2-40B4-BE49-F238E27FC236}">
                <a16:creationId xmlns:a16="http://schemas.microsoft.com/office/drawing/2014/main" id="{E7571E3F-3C31-CFFB-63A4-3F726BC91CD0}"/>
              </a:ext>
            </a:extLst>
          </p:cNvPr>
          <p:cNvCxnSpPr/>
          <p:nvPr/>
        </p:nvCxnSpPr>
        <p:spPr>
          <a:xfrm flipH="1">
            <a:off x="2691981" y="1092094"/>
            <a:ext cx="472680" cy="1523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56B33AD-6389-78F2-25A8-89E1407B6820}"/>
              </a:ext>
            </a:extLst>
          </p:cNvPr>
          <p:cNvSpPr txBox="1"/>
          <p:nvPr/>
        </p:nvSpPr>
        <p:spPr>
          <a:xfrm>
            <a:off x="2372520" y="4243177"/>
            <a:ext cx="4398961" cy="338554"/>
          </a:xfrm>
          <a:prstGeom prst="rect">
            <a:avLst/>
          </a:prstGeom>
          <a:noFill/>
        </p:spPr>
        <p:txBody>
          <a:bodyPr wrap="none" rtlCol="0">
            <a:spAutoFit/>
          </a:bodyPr>
          <a:lstStyle/>
          <a:p>
            <a:r>
              <a:rPr lang="en-US" sz="1600" dirty="0">
                <a:latin typeface="DM Sans" pitchFamily="2" charset="0"/>
              </a:rPr>
              <a:t>Points do not lie on the same side of the line</a:t>
            </a:r>
            <a:endParaRPr lang="vi-VN" sz="1600" dirty="0"/>
          </a:p>
        </p:txBody>
      </p:sp>
    </p:spTree>
    <p:extLst>
      <p:ext uri="{BB962C8B-B14F-4D97-AF65-F5344CB8AC3E}">
        <p14:creationId xmlns:p14="http://schemas.microsoft.com/office/powerpoint/2010/main" val="29010732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3" name="Picture 2">
            <a:extLst>
              <a:ext uri="{FF2B5EF4-FFF2-40B4-BE49-F238E27FC236}">
                <a16:creationId xmlns:a16="http://schemas.microsoft.com/office/drawing/2014/main" id="{8D6B03AD-173A-C7FF-8D60-934CA3F2E22F}"/>
              </a:ext>
            </a:extLst>
          </p:cNvPr>
          <p:cNvPicPr>
            <a:picLocks noChangeAspect="1"/>
          </p:cNvPicPr>
          <p:nvPr/>
        </p:nvPicPr>
        <p:blipFill>
          <a:blip r:embed="rId3"/>
          <a:stretch>
            <a:fillRect/>
          </a:stretch>
        </p:blipFill>
        <p:spPr>
          <a:xfrm>
            <a:off x="1265154" y="878345"/>
            <a:ext cx="6613693" cy="3891904"/>
          </a:xfrm>
          <a:prstGeom prst="rect">
            <a:avLst/>
          </a:prstGeom>
        </p:spPr>
      </p:pic>
    </p:spTree>
    <p:extLst>
      <p:ext uri="{BB962C8B-B14F-4D97-AF65-F5344CB8AC3E}">
        <p14:creationId xmlns:p14="http://schemas.microsoft.com/office/powerpoint/2010/main" val="3230003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154645" y="3345785"/>
            <a:ext cx="5146449"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EXHAUSTIVE SEARCH</a:t>
            </a:r>
            <a:endParaRPr/>
          </a:p>
        </p:txBody>
      </p:sp>
      <p:sp>
        <p:nvSpPr>
          <p:cNvPr id="1471" name="Google Shape;1471;p47"/>
          <p:cNvSpPr txBox="1">
            <a:spLocks noGrp="1"/>
          </p:cNvSpPr>
          <p:nvPr>
            <p:ph type="subTitle" idx="1"/>
          </p:nvPr>
        </p:nvSpPr>
        <p:spPr>
          <a:xfrm>
            <a:off x="2059930" y="3240789"/>
            <a:ext cx="5149383"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 brute-force approach to combinatorial problems</a:t>
            </a: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3093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59"/>
          <p:cNvSpPr txBox="1">
            <a:spLocks noGrp="1"/>
          </p:cNvSpPr>
          <p:nvPr>
            <p:ph type="title"/>
          </p:nvPr>
        </p:nvSpPr>
        <p:spPr>
          <a:xfrm>
            <a:off x="1046110" y="2584128"/>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Permutations</a:t>
            </a:r>
            <a:endParaRPr dirty="0"/>
          </a:p>
        </p:txBody>
      </p:sp>
      <p:sp>
        <p:nvSpPr>
          <p:cNvPr id="2622" name="Google Shape;2622;p59"/>
          <p:cNvSpPr txBox="1">
            <a:spLocks noGrp="1"/>
          </p:cNvSpPr>
          <p:nvPr>
            <p:ph type="subTitle" idx="1"/>
          </p:nvPr>
        </p:nvSpPr>
        <p:spPr>
          <a:xfrm>
            <a:off x="1101702" y="1502382"/>
            <a:ext cx="7160326" cy="762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200" dirty="0"/>
              <a:t>Finding an element with a special property in a domain that grows exponentially (or faster) with an instance size</a:t>
            </a:r>
          </a:p>
        </p:txBody>
      </p:sp>
      <p:sp>
        <p:nvSpPr>
          <p:cNvPr id="2623" name="Google Shape;2623;p59"/>
          <p:cNvSpPr txBox="1">
            <a:spLocks noGrp="1"/>
          </p:cNvSpPr>
          <p:nvPr>
            <p:ph type="title" idx="2"/>
          </p:nvPr>
        </p:nvSpPr>
        <p:spPr>
          <a:xfrm>
            <a:off x="3465165" y="2590059"/>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Combinations</a:t>
            </a:r>
            <a:endParaRPr dirty="0"/>
          </a:p>
        </p:txBody>
      </p:sp>
      <p:sp>
        <p:nvSpPr>
          <p:cNvPr id="2625" name="Google Shape;2625;p59"/>
          <p:cNvSpPr txBox="1">
            <a:spLocks noGrp="1"/>
          </p:cNvSpPr>
          <p:nvPr>
            <p:ph type="title" idx="4"/>
          </p:nvPr>
        </p:nvSpPr>
        <p:spPr>
          <a:xfrm>
            <a:off x="5884220" y="2581692"/>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Subsets</a:t>
            </a:r>
            <a:endParaRPr dirty="0"/>
          </a:p>
        </p:txBody>
      </p:sp>
      <mc:AlternateContent xmlns:mc="http://schemas.openxmlformats.org/markup-compatibility/2006" xmlns:a14="http://schemas.microsoft.com/office/drawing/2010/main">
        <mc:Choice Requires="a14">
          <p:sp>
            <p:nvSpPr>
              <p:cNvPr id="2626" name="Google Shape;2626;p59"/>
              <p:cNvSpPr txBox="1">
                <a:spLocks noGrp="1"/>
              </p:cNvSpPr>
              <p:nvPr>
                <p:ph type="subTitle" idx="5"/>
              </p:nvPr>
            </p:nvSpPr>
            <p:spPr>
              <a:xfrm>
                <a:off x="1334940" y="3210364"/>
                <a:ext cx="169507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ea typeface="Cambria Math" panose="02040503050406030204" pitchFamily="18" charset="0"/>
                        </a:rPr>
                        <m:t>!</m:t>
                      </m:r>
                    </m:oMath>
                  </m:oMathPara>
                </a14:m>
                <a:endParaRPr sz="2800" dirty="0"/>
              </a:p>
            </p:txBody>
          </p:sp>
        </mc:Choice>
        <mc:Fallback xmlns="">
          <p:sp>
            <p:nvSpPr>
              <p:cNvPr id="2626" name="Google Shape;2626;p59"/>
              <p:cNvSpPr txBox="1">
                <a:spLocks noGrp="1" noRot="1" noChangeAspect="1" noMove="1" noResize="1" noEditPoints="1" noAdjustHandles="1" noChangeArrowheads="1" noChangeShapeType="1" noTextEdit="1"/>
              </p:cNvSpPr>
              <p:nvPr>
                <p:ph type="subTitle" idx="5"/>
              </p:nvPr>
            </p:nvSpPr>
            <p:spPr>
              <a:xfrm>
                <a:off x="1334940" y="3210364"/>
                <a:ext cx="1695070" cy="405600"/>
              </a:xfrm>
              <a:prstGeom prst="rect">
                <a:avLst/>
              </a:prstGeom>
              <a:blipFill>
                <a:blip r:embed="rId3"/>
                <a:stretch>
                  <a:fillRect/>
                </a:stretch>
              </a:blipFill>
            </p:spPr>
            <p:txBody>
              <a:bodyPr/>
              <a:lstStyle/>
              <a:p>
                <a:r>
                  <a:rPr lang="vi-VN">
                    <a:noFill/>
                  </a:rPr>
                  <a:t> </a:t>
                </a:r>
              </a:p>
            </p:txBody>
          </p:sp>
        </mc:Fallback>
      </mc:AlternateContent>
      <p:sp>
        <p:nvSpPr>
          <p:cNvPr id="2627" name="Google Shape;2627;p59"/>
          <p:cNvSpPr txBox="1">
            <a:spLocks noGrp="1"/>
          </p:cNvSpPr>
          <p:nvPr>
            <p:ph type="title" idx="6"/>
          </p:nvPr>
        </p:nvSpPr>
        <p:spPr>
          <a:xfrm>
            <a:off x="1494388" y="509103"/>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PROBLEMS</a:t>
            </a:r>
            <a:endParaRPr dirty="0"/>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mc:AlternateContent xmlns:mc="http://schemas.openxmlformats.org/markup-compatibility/2006" xmlns:a14="http://schemas.microsoft.com/office/drawing/2010/main">
        <mc:Choice Requires="a14">
          <p:sp>
            <p:nvSpPr>
              <p:cNvPr id="8" name="Google Shape;2626;p59">
                <a:extLst>
                  <a:ext uri="{FF2B5EF4-FFF2-40B4-BE49-F238E27FC236}">
                    <a16:creationId xmlns:a16="http://schemas.microsoft.com/office/drawing/2014/main" id="{8B23B47F-C567-67BC-D879-B57B6216D2E6}"/>
                  </a:ext>
                </a:extLst>
              </p:cNvPr>
              <p:cNvSpPr txBox="1">
                <a:spLocks/>
              </p:cNvSpPr>
              <p:nvPr/>
            </p:nvSpPr>
            <p:spPr>
              <a:xfrm>
                <a:off x="3667401" y="2918689"/>
                <a:ext cx="1931928" cy="1023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𝑁</m:t>
                          </m:r>
                          <m:r>
                            <a:rPr lang="en-US" sz="2800" b="0" i="1" smtClean="0">
                              <a:latin typeface="Cambria Math" panose="02040503050406030204" pitchFamily="18" charset="0"/>
                            </a:rPr>
                            <m:t>!</m:t>
                          </m:r>
                        </m:num>
                        <m:den>
                          <m:r>
                            <a:rPr lang="en-US" sz="2800" b="0" i="1" smtClean="0">
                              <a:latin typeface="Cambria Math" panose="02040503050406030204" pitchFamily="18" charset="0"/>
                            </a:rPr>
                            <m:t>𝐾</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𝐾</m:t>
                              </m:r>
                            </m:e>
                          </m:d>
                          <m:r>
                            <a:rPr lang="en-US" sz="2800" b="0" i="1" smtClean="0">
                              <a:latin typeface="Cambria Math" panose="02040503050406030204" pitchFamily="18" charset="0"/>
                            </a:rPr>
                            <m:t>!</m:t>
                          </m:r>
                        </m:den>
                      </m:f>
                    </m:oMath>
                  </m:oMathPara>
                </a14:m>
                <a:endParaRPr lang="en-US" sz="2800" dirty="0"/>
              </a:p>
            </p:txBody>
          </p:sp>
        </mc:Choice>
        <mc:Fallback xmlns="">
          <p:sp>
            <p:nvSpPr>
              <p:cNvPr id="8" name="Google Shape;2626;p59">
                <a:extLst>
                  <a:ext uri="{FF2B5EF4-FFF2-40B4-BE49-F238E27FC236}">
                    <a16:creationId xmlns:a16="http://schemas.microsoft.com/office/drawing/2014/main" id="{8B23B47F-C567-67BC-D879-B57B6216D2E6}"/>
                  </a:ext>
                </a:extLst>
              </p:cNvPr>
              <p:cNvSpPr txBox="1">
                <a:spLocks noRot="1" noChangeAspect="1" noMove="1" noResize="1" noEditPoints="1" noAdjustHandles="1" noChangeArrowheads="1" noChangeShapeType="1" noTextEdit="1"/>
              </p:cNvSpPr>
              <p:nvPr/>
            </p:nvSpPr>
            <p:spPr>
              <a:xfrm>
                <a:off x="3667401" y="2918689"/>
                <a:ext cx="1931928" cy="1023973"/>
              </a:xfrm>
              <a:prstGeom prst="rect">
                <a:avLst/>
              </a:prstGeom>
              <a:blipFill>
                <a:blip r:embed="rId4"/>
                <a:stretch>
                  <a:fillRect l="-315"/>
                </a:stretch>
              </a:blipFill>
              <a:ln>
                <a:no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Google Shape;2626;p59">
                <a:extLst>
                  <a:ext uri="{FF2B5EF4-FFF2-40B4-BE49-F238E27FC236}">
                    <a16:creationId xmlns:a16="http://schemas.microsoft.com/office/drawing/2014/main" id="{385CF76E-A440-397E-0A44-599513D8294A}"/>
                  </a:ext>
                </a:extLst>
              </p:cNvPr>
              <p:cNvSpPr txBox="1">
                <a:spLocks/>
              </p:cNvSpPr>
              <p:nvPr/>
            </p:nvSpPr>
            <p:spPr>
              <a:xfrm>
                <a:off x="6204885" y="3227875"/>
                <a:ext cx="169507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Para xmlns:m="http://schemas.openxmlformats.org/officeDocument/2006/math">
                    <m:oMathParaPr>
                      <m:jc m:val="centerGroup"/>
                    </m:oMathParaPr>
                    <m:oMath xmlns:m="http://schemas.openxmlformats.org/officeDocument/2006/math">
                      <m:sSup>
                        <m:sSupPr>
                          <m:ctrlPr>
                            <a:rPr lang="en-US" sz="2800" i="1" dirty="0" smtClean="0">
                              <a:latin typeface="Cambria Math" panose="02040503050406030204" pitchFamily="18" charset="0"/>
                            </a:rPr>
                          </m:ctrlPr>
                        </m:sSupPr>
                        <m:e>
                          <m:r>
                            <a:rPr lang="en-US" sz="2800" i="1" dirty="0" smtClean="0">
                              <a:latin typeface="Cambria Math" panose="02040503050406030204" pitchFamily="18" charset="0"/>
                            </a:rPr>
                            <m:t>2</m:t>
                          </m:r>
                        </m:e>
                        <m:sup>
                          <m:r>
                            <a:rPr lang="en-US" sz="2800" i="1" dirty="0" smtClean="0">
                              <a:latin typeface="Cambria Math" panose="02040503050406030204" pitchFamily="18" charset="0"/>
                            </a:rPr>
                            <m:t>𝑁</m:t>
                          </m:r>
                        </m:sup>
                      </m:sSup>
                    </m:oMath>
                  </m:oMathPara>
                </a14:m>
                <a:endParaRPr lang="en-US" sz="2800"/>
              </a:p>
            </p:txBody>
          </p:sp>
        </mc:Choice>
        <mc:Fallback xmlns="">
          <p:sp>
            <p:nvSpPr>
              <p:cNvPr id="9" name="Google Shape;2626;p59">
                <a:extLst>
                  <a:ext uri="{FF2B5EF4-FFF2-40B4-BE49-F238E27FC236}">
                    <a16:creationId xmlns:a16="http://schemas.microsoft.com/office/drawing/2014/main" id="{385CF76E-A440-397E-0A44-599513D8294A}"/>
                  </a:ext>
                </a:extLst>
              </p:cNvPr>
              <p:cNvSpPr txBox="1">
                <a:spLocks noRot="1" noChangeAspect="1" noMove="1" noResize="1" noEditPoints="1" noAdjustHandles="1" noChangeArrowheads="1" noChangeShapeType="1" noTextEdit="1"/>
              </p:cNvSpPr>
              <p:nvPr/>
            </p:nvSpPr>
            <p:spPr>
              <a:xfrm>
                <a:off x="6204885" y="3227875"/>
                <a:ext cx="1695070" cy="405600"/>
              </a:xfrm>
              <a:prstGeom prst="rect">
                <a:avLst/>
              </a:prstGeom>
              <a:blipFill>
                <a:blip r:embed="rId5"/>
                <a:stretch>
                  <a:fillRect/>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262354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22">
                                            <p:txEl>
                                              <p:pRg st="0" end="0"/>
                                            </p:txEl>
                                          </p:spTgt>
                                        </p:tgtEl>
                                        <p:attrNameLst>
                                          <p:attrName>style.visibility</p:attrName>
                                        </p:attrNameLst>
                                      </p:cBhvr>
                                      <p:to>
                                        <p:strVal val="visible"/>
                                      </p:to>
                                    </p:set>
                                    <p:animEffect transition="in" filter="barn(inVertical)">
                                      <p:cBhvr>
                                        <p:cTn id="7" dur="500"/>
                                        <p:tgtEl>
                                          <p:spTgt spid="26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26">
                                            <p:txEl>
                                              <p:pRg st="0" end="0"/>
                                            </p:txEl>
                                          </p:spTgt>
                                        </p:tgtEl>
                                        <p:attrNameLst>
                                          <p:attrName>style.visibility</p:attrName>
                                        </p:attrNameLst>
                                      </p:cBhvr>
                                      <p:to>
                                        <p:strVal val="visible"/>
                                      </p:to>
                                    </p:set>
                                    <p:animEffect transition="in" filter="barn(inVertical)">
                                      <p:cBhvr>
                                        <p:cTn id="12" dur="500"/>
                                        <p:tgtEl>
                                          <p:spTgt spid="2626">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621"/>
                                        </p:tgtEl>
                                        <p:attrNameLst>
                                          <p:attrName>style.visibility</p:attrName>
                                        </p:attrNameLst>
                                      </p:cBhvr>
                                      <p:to>
                                        <p:strVal val="visible"/>
                                      </p:to>
                                    </p:set>
                                    <p:animEffect transition="in" filter="barn(inVertical)">
                                      <p:cBhvr>
                                        <p:cTn id="15" dur="500"/>
                                        <p:tgtEl>
                                          <p:spTgt spid="26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623"/>
                                        </p:tgtEl>
                                        <p:attrNameLst>
                                          <p:attrName>style.visibility</p:attrName>
                                        </p:attrNameLst>
                                      </p:cBhvr>
                                      <p:to>
                                        <p:strVal val="visible"/>
                                      </p:to>
                                    </p:set>
                                    <p:animEffect transition="in" filter="barn(inVertical)">
                                      <p:cBhvr>
                                        <p:cTn id="20" dur="500"/>
                                        <p:tgtEl>
                                          <p:spTgt spid="262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625"/>
                                        </p:tgtEl>
                                        <p:attrNameLst>
                                          <p:attrName>style.visibility</p:attrName>
                                        </p:attrNameLst>
                                      </p:cBhvr>
                                      <p:to>
                                        <p:strVal val="visible"/>
                                      </p:to>
                                    </p:set>
                                    <p:animEffect transition="in" filter="barn(inVertical)">
                                      <p:cBhvr>
                                        <p:cTn id="28" dur="500"/>
                                        <p:tgtEl>
                                          <p:spTgt spid="262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 grpId="0"/>
      <p:bldP spid="2622" grpId="0" build="p"/>
      <p:bldP spid="2623" grpId="0"/>
      <p:bldP spid="2625" grpId="0"/>
      <p:bldP spid="2626" grpId="0" build="p"/>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42525" y="1811675"/>
            <a:ext cx="5281200" cy="1575300"/>
          </a:xfrm>
          <a:prstGeom prst="rect">
            <a:avLst/>
          </a:prstGeom>
        </p:spPr>
        <p:txBody>
          <a:bodyPr spcFirstLastPara="1" wrap="square" lIns="91425" tIns="91425" rIns="91425" bIns="91425" anchor="ctr" anchorCtr="0">
            <a:noAutofit/>
          </a:bodyPr>
          <a:lstStyle/>
          <a:p>
            <a:pPr marL="0" indent="0" algn="just"/>
            <a:r>
              <a:rPr lang="en-US" sz="2000"/>
              <a:t>Exhaustive search suggests generating each and every element of the problem domain, selecting those of them that satisfy all the constraints, and then finding a desired element </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212135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pic>
        <p:nvPicPr>
          <p:cNvPr id="9" name="Picture 8" descr="Text&#10;&#10;Description automatically generated">
            <a:extLst>
              <a:ext uri="{FF2B5EF4-FFF2-40B4-BE49-F238E27FC236}">
                <a16:creationId xmlns:a16="http://schemas.microsoft.com/office/drawing/2014/main" id="{4E416F66-88BC-5429-061A-57B60AB8BCA4}"/>
              </a:ext>
            </a:extLst>
          </p:cNvPr>
          <p:cNvPicPr>
            <a:picLocks noChangeAspect="1"/>
          </p:cNvPicPr>
          <p:nvPr/>
        </p:nvPicPr>
        <p:blipFill rotWithShape="1">
          <a:blip r:embed="rId3"/>
          <a:srcRect b="5114"/>
          <a:stretch/>
        </p:blipFill>
        <p:spPr>
          <a:xfrm>
            <a:off x="3919925" y="-36"/>
            <a:ext cx="5224076" cy="5143536"/>
          </a:xfrm>
          <a:prstGeom prst="rect">
            <a:avLst/>
          </a:prstGeom>
        </p:spPr>
      </p:pic>
      <p:sp>
        <p:nvSpPr>
          <p:cNvPr id="12" name="Google Shape;2627;p59">
            <a:extLst>
              <a:ext uri="{FF2B5EF4-FFF2-40B4-BE49-F238E27FC236}">
                <a16:creationId xmlns:a16="http://schemas.microsoft.com/office/drawing/2014/main" id="{08A3295B-5BCC-483A-8822-1AB8884BA547}"/>
              </a:ext>
            </a:extLst>
          </p:cNvPr>
          <p:cNvSpPr txBox="1">
            <a:spLocks/>
          </p:cNvSpPr>
          <p:nvPr/>
        </p:nvSpPr>
        <p:spPr>
          <a:xfrm>
            <a:off x="573168" y="2285400"/>
            <a:ext cx="2638379"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Raleway Black" pitchFamily="2" charset="0"/>
              </a:rPr>
              <a:t>TEMPLATE FOR EXHAUSTIVE SEARCH</a:t>
            </a:r>
          </a:p>
        </p:txBody>
      </p:sp>
    </p:spTree>
    <p:extLst>
      <p:ext uri="{BB962C8B-B14F-4D97-AF65-F5344CB8AC3E}">
        <p14:creationId xmlns:p14="http://schemas.microsoft.com/office/powerpoint/2010/main" val="601326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5"/>
        <p:cNvGrpSpPr/>
        <p:nvPr/>
      </p:nvGrpSpPr>
      <p:grpSpPr>
        <a:xfrm>
          <a:off x="0" y="0"/>
          <a:ext cx="0" cy="0"/>
          <a:chOff x="0" y="0"/>
          <a:chExt cx="0" cy="0"/>
        </a:xfrm>
      </p:grpSpPr>
      <p:sp>
        <p:nvSpPr>
          <p:cNvPr id="3096" name="Google Shape;3096;p62"/>
          <p:cNvSpPr txBox="1">
            <a:spLocks noGrp="1"/>
          </p:cNvSpPr>
          <p:nvPr>
            <p:ph type="title"/>
          </p:nvPr>
        </p:nvSpPr>
        <p:spPr>
          <a:xfrm>
            <a:off x="746988" y="3431857"/>
            <a:ext cx="4889246" cy="8192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ANY OTHER APPROACH</a:t>
            </a:r>
          </a:p>
        </p:txBody>
      </p:sp>
      <p:sp>
        <p:nvSpPr>
          <p:cNvPr id="3097" name="Google Shape;3097;p62"/>
          <p:cNvSpPr/>
          <p:nvPr/>
        </p:nvSpPr>
        <p:spPr>
          <a:xfrm>
            <a:off x="903577" y="4191988"/>
            <a:ext cx="4560777" cy="382242"/>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latin typeface="Raleway;900"/>
              </a:rPr>
              <a:t>FOR SORTING PROBLEM?</a:t>
            </a:r>
            <a:endParaRPr b="0" i="0">
              <a:ln w="9525" cap="flat" cmpd="sng">
                <a:solidFill>
                  <a:schemeClr val="dk1"/>
                </a:solidFill>
                <a:prstDash val="solid"/>
                <a:round/>
                <a:headEnd type="none" w="sm" len="sm"/>
                <a:tailEnd type="none" w="sm" len="sm"/>
              </a:ln>
              <a:noFill/>
              <a:latin typeface="Raleway;900"/>
            </a:endParaRPr>
          </a:p>
        </p:txBody>
      </p:sp>
      <p:grpSp>
        <p:nvGrpSpPr>
          <p:cNvPr id="3098" name="Google Shape;3098;p62"/>
          <p:cNvGrpSpPr/>
          <p:nvPr/>
        </p:nvGrpSpPr>
        <p:grpSpPr>
          <a:xfrm>
            <a:off x="7465651" y="3926001"/>
            <a:ext cx="1030999" cy="593594"/>
            <a:chOff x="7722826" y="4011726"/>
            <a:chExt cx="1030999" cy="593594"/>
          </a:xfrm>
        </p:grpSpPr>
        <p:grpSp>
          <p:nvGrpSpPr>
            <p:cNvPr id="3099" name="Google Shape;3099;p62"/>
            <p:cNvGrpSpPr/>
            <p:nvPr/>
          </p:nvGrpSpPr>
          <p:grpSpPr>
            <a:xfrm>
              <a:off x="7945146" y="4103351"/>
              <a:ext cx="808679" cy="501969"/>
              <a:chOff x="6592596" y="2373026"/>
              <a:chExt cx="808679" cy="501969"/>
            </a:xfrm>
          </p:grpSpPr>
          <p:sp>
            <p:nvSpPr>
              <p:cNvPr id="3100" name="Google Shape;3100;p62"/>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2"/>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2"/>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2"/>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4" name="Google Shape;3104;p62"/>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3105" name="Google Shape;3105;p62"/>
            <p:cNvGrpSpPr/>
            <p:nvPr/>
          </p:nvGrpSpPr>
          <p:grpSpPr>
            <a:xfrm>
              <a:off x="7868946" y="4011726"/>
              <a:ext cx="808679" cy="501969"/>
              <a:chOff x="6592596" y="2373026"/>
              <a:chExt cx="808679" cy="501969"/>
            </a:xfrm>
          </p:grpSpPr>
          <p:sp>
            <p:nvSpPr>
              <p:cNvPr id="3106" name="Google Shape;3106;p62"/>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2"/>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2"/>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2"/>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0" name="Google Shape;3110;p62"/>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3111" name="Google Shape;3111;p62"/>
            <p:cNvGrpSpPr/>
            <p:nvPr/>
          </p:nvGrpSpPr>
          <p:grpSpPr>
            <a:xfrm>
              <a:off x="7722826" y="4217075"/>
              <a:ext cx="748474" cy="119744"/>
              <a:chOff x="6804851" y="2564100"/>
              <a:chExt cx="748474" cy="119744"/>
            </a:xfrm>
          </p:grpSpPr>
          <p:sp>
            <p:nvSpPr>
              <p:cNvPr id="3112" name="Google Shape;3112;p62"/>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3" name="Google Shape;3113;p62"/>
              <p:cNvGrpSpPr/>
              <p:nvPr/>
            </p:nvGrpSpPr>
            <p:grpSpPr>
              <a:xfrm>
                <a:off x="6832025" y="2584483"/>
                <a:ext cx="431484" cy="82416"/>
                <a:chOff x="6832025" y="2584483"/>
                <a:chExt cx="431484" cy="82416"/>
              </a:xfrm>
            </p:grpSpPr>
            <p:sp>
              <p:nvSpPr>
                <p:cNvPr id="3114" name="Google Shape;3114;p62"/>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2"/>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2"/>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22" name="Google Shape;3122;p62"/>
          <p:cNvGrpSpPr/>
          <p:nvPr/>
        </p:nvGrpSpPr>
        <p:grpSpPr>
          <a:xfrm>
            <a:off x="854872" y="593529"/>
            <a:ext cx="605939" cy="733425"/>
            <a:chOff x="854872" y="593529"/>
            <a:chExt cx="605939" cy="733425"/>
          </a:xfrm>
        </p:grpSpPr>
        <p:grpSp>
          <p:nvGrpSpPr>
            <p:cNvPr id="3123" name="Google Shape;3123;p62"/>
            <p:cNvGrpSpPr/>
            <p:nvPr/>
          </p:nvGrpSpPr>
          <p:grpSpPr>
            <a:xfrm>
              <a:off x="854872" y="749504"/>
              <a:ext cx="444014" cy="577450"/>
              <a:chOff x="2255047" y="690567"/>
              <a:chExt cx="444014" cy="577450"/>
            </a:xfrm>
          </p:grpSpPr>
          <p:sp>
            <p:nvSpPr>
              <p:cNvPr id="3124" name="Google Shape;3124;p6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6" name="Google Shape;3126;p6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27" name="Google Shape;3127;p6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28" name="Google Shape;3128;p6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129" name="Google Shape;3129;p62"/>
            <p:cNvGrpSpPr/>
            <p:nvPr/>
          </p:nvGrpSpPr>
          <p:grpSpPr>
            <a:xfrm>
              <a:off x="935835" y="671517"/>
              <a:ext cx="444014" cy="577450"/>
              <a:chOff x="2255047" y="690567"/>
              <a:chExt cx="444014" cy="577450"/>
            </a:xfrm>
          </p:grpSpPr>
          <p:sp>
            <p:nvSpPr>
              <p:cNvPr id="3130" name="Google Shape;3130;p6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2" name="Google Shape;3132;p6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3" name="Google Shape;3133;p6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4" name="Google Shape;3134;p6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135" name="Google Shape;3135;p62"/>
            <p:cNvGrpSpPr/>
            <p:nvPr/>
          </p:nvGrpSpPr>
          <p:grpSpPr>
            <a:xfrm>
              <a:off x="1016797" y="593529"/>
              <a:ext cx="444014" cy="577450"/>
              <a:chOff x="2255047" y="690567"/>
              <a:chExt cx="444014" cy="577450"/>
            </a:xfrm>
          </p:grpSpPr>
          <p:sp>
            <p:nvSpPr>
              <p:cNvPr id="3136" name="Google Shape;3136;p6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8" name="Google Shape;3138;p6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9" name="Google Shape;3139;p6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40" name="Google Shape;3140;p6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59"/>
          <p:cNvSpPr txBox="1">
            <a:spLocks noGrp="1"/>
          </p:cNvSpPr>
          <p:nvPr>
            <p:ph type="title"/>
          </p:nvPr>
        </p:nvSpPr>
        <p:spPr>
          <a:xfrm>
            <a:off x="1008188" y="2913730"/>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Traveling Salesman Problem (TSP)</a:t>
            </a:r>
            <a:endParaRPr/>
          </a:p>
        </p:txBody>
      </p:sp>
      <p:sp>
        <p:nvSpPr>
          <p:cNvPr id="2623" name="Google Shape;2623;p59"/>
          <p:cNvSpPr txBox="1">
            <a:spLocks noGrp="1"/>
          </p:cNvSpPr>
          <p:nvPr>
            <p:ph type="title" idx="2"/>
          </p:nvPr>
        </p:nvSpPr>
        <p:spPr>
          <a:xfrm>
            <a:off x="3403800" y="2585196"/>
            <a:ext cx="2336400" cy="7341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Knapsack Problem</a:t>
            </a:r>
            <a:endParaRPr/>
          </a:p>
        </p:txBody>
      </p:sp>
      <p:sp>
        <p:nvSpPr>
          <p:cNvPr id="2625" name="Google Shape;2625;p59"/>
          <p:cNvSpPr txBox="1">
            <a:spLocks noGrp="1"/>
          </p:cNvSpPr>
          <p:nvPr>
            <p:ph type="title" idx="4"/>
          </p:nvPr>
        </p:nvSpPr>
        <p:spPr>
          <a:xfrm>
            <a:off x="5794838" y="2585196"/>
            <a:ext cx="2336400" cy="8317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Assignment Problem</a:t>
            </a:r>
            <a:endParaRPr/>
          </a:p>
        </p:txBody>
      </p:sp>
      <p:grpSp>
        <p:nvGrpSpPr>
          <p:cNvPr id="2628" name="Google Shape;2628;p59"/>
          <p:cNvGrpSpPr/>
          <p:nvPr/>
        </p:nvGrpSpPr>
        <p:grpSpPr>
          <a:xfrm>
            <a:off x="1919891" y="1876382"/>
            <a:ext cx="522160" cy="581078"/>
            <a:chOff x="1863845" y="1865872"/>
            <a:chExt cx="634306" cy="705877"/>
          </a:xfrm>
        </p:grpSpPr>
        <p:sp>
          <p:nvSpPr>
            <p:cNvPr id="2629" name="Google Shape;2629;p59"/>
            <p:cNvSpPr/>
            <p:nvPr/>
          </p:nvSpPr>
          <p:spPr>
            <a:xfrm>
              <a:off x="1988270" y="1879080"/>
              <a:ext cx="447062" cy="604535"/>
            </a:xfrm>
            <a:custGeom>
              <a:avLst/>
              <a:gdLst/>
              <a:ahLst/>
              <a:cxnLst/>
              <a:rect l="l" t="t" r="r" b="b"/>
              <a:pathLst>
                <a:path w="29179" h="39457" extrusionOk="0">
                  <a:moveTo>
                    <a:pt x="0" y="1"/>
                  </a:moveTo>
                  <a:lnTo>
                    <a:pt x="0" y="39457"/>
                  </a:lnTo>
                  <a:lnTo>
                    <a:pt x="29179" y="39457"/>
                  </a:lnTo>
                  <a:lnTo>
                    <a:pt x="29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1988270" y="1879080"/>
              <a:ext cx="447062" cy="604535"/>
            </a:xfrm>
            <a:custGeom>
              <a:avLst/>
              <a:gdLst/>
              <a:ahLst/>
              <a:cxnLst/>
              <a:rect l="l" t="t" r="r" b="b"/>
              <a:pathLst>
                <a:path w="29179" h="39457" fill="none" extrusionOk="0">
                  <a:moveTo>
                    <a:pt x="0" y="1"/>
                  </a:moveTo>
                  <a:lnTo>
                    <a:pt x="29179" y="1"/>
                  </a:lnTo>
                  <a:lnTo>
                    <a:pt x="29179" y="39457"/>
                  </a:lnTo>
                  <a:lnTo>
                    <a:pt x="0" y="39457"/>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1927704" y="1940748"/>
              <a:ext cx="447077" cy="603431"/>
            </a:xfrm>
            <a:custGeom>
              <a:avLst/>
              <a:gdLst/>
              <a:ahLst/>
              <a:cxnLst/>
              <a:rect l="l" t="t" r="r" b="b"/>
              <a:pathLst>
                <a:path w="29180" h="39385" extrusionOk="0">
                  <a:moveTo>
                    <a:pt x="0" y="0"/>
                  </a:moveTo>
                  <a:lnTo>
                    <a:pt x="0" y="39384"/>
                  </a:lnTo>
                  <a:lnTo>
                    <a:pt x="29179" y="39384"/>
                  </a:lnTo>
                  <a:lnTo>
                    <a:pt x="29179" y="7115"/>
                  </a:lnTo>
                  <a:lnTo>
                    <a:pt x="21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1927704" y="1940748"/>
              <a:ext cx="447077" cy="603431"/>
            </a:xfrm>
            <a:custGeom>
              <a:avLst/>
              <a:gdLst/>
              <a:ahLst/>
              <a:cxnLst/>
              <a:rect l="l" t="t" r="r" b="b"/>
              <a:pathLst>
                <a:path w="29180" h="39385" fill="none" extrusionOk="0">
                  <a:moveTo>
                    <a:pt x="0" y="0"/>
                  </a:moveTo>
                  <a:lnTo>
                    <a:pt x="0" y="39384"/>
                  </a:lnTo>
                  <a:lnTo>
                    <a:pt x="29179" y="39384"/>
                  </a:lnTo>
                  <a:lnTo>
                    <a:pt x="29179" y="7115"/>
                  </a:lnTo>
                  <a:lnTo>
                    <a:pt x="2199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259136" y="1940748"/>
              <a:ext cx="115646" cy="115630"/>
            </a:xfrm>
            <a:custGeom>
              <a:avLst/>
              <a:gdLst/>
              <a:ahLst/>
              <a:cxnLst/>
              <a:rect l="l" t="t" r="r" b="b"/>
              <a:pathLst>
                <a:path w="7548" h="7547" extrusionOk="0">
                  <a:moveTo>
                    <a:pt x="1" y="0"/>
                  </a:moveTo>
                  <a:lnTo>
                    <a:pt x="1" y="6900"/>
                  </a:lnTo>
                  <a:lnTo>
                    <a:pt x="1" y="7115"/>
                  </a:lnTo>
                  <a:lnTo>
                    <a:pt x="145" y="7331"/>
                  </a:lnTo>
                  <a:lnTo>
                    <a:pt x="360" y="7475"/>
                  </a:lnTo>
                  <a:lnTo>
                    <a:pt x="648" y="7547"/>
                  </a:lnTo>
                  <a:lnTo>
                    <a:pt x="7547" y="754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1877052" y="2075086"/>
              <a:ext cx="607829" cy="483404"/>
            </a:xfrm>
            <a:custGeom>
              <a:avLst/>
              <a:gdLst/>
              <a:ahLst/>
              <a:cxnLst/>
              <a:rect l="l" t="t" r="r" b="b"/>
              <a:pathLst>
                <a:path w="39672" h="31551" extrusionOk="0">
                  <a:moveTo>
                    <a:pt x="0" y="0"/>
                  </a:moveTo>
                  <a:lnTo>
                    <a:pt x="0" y="31551"/>
                  </a:lnTo>
                  <a:lnTo>
                    <a:pt x="39672" y="31551"/>
                  </a:lnTo>
                  <a:lnTo>
                    <a:pt x="39672" y="5175"/>
                  </a:lnTo>
                  <a:lnTo>
                    <a:pt x="19189" y="5175"/>
                  </a:lnTo>
                  <a:lnTo>
                    <a:pt x="140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1877052" y="2075086"/>
              <a:ext cx="607829" cy="483404"/>
            </a:xfrm>
            <a:custGeom>
              <a:avLst/>
              <a:gdLst/>
              <a:ahLst/>
              <a:cxnLst/>
              <a:rect l="l" t="t" r="r" b="b"/>
              <a:pathLst>
                <a:path w="39672" h="31551" fill="none" extrusionOk="0">
                  <a:moveTo>
                    <a:pt x="19189" y="5175"/>
                  </a:moveTo>
                  <a:lnTo>
                    <a:pt x="14015" y="0"/>
                  </a:lnTo>
                  <a:lnTo>
                    <a:pt x="0" y="0"/>
                  </a:lnTo>
                  <a:lnTo>
                    <a:pt x="0" y="31551"/>
                  </a:lnTo>
                  <a:lnTo>
                    <a:pt x="39672" y="31551"/>
                  </a:lnTo>
                  <a:lnTo>
                    <a:pt x="39672" y="5175"/>
                  </a:lnTo>
                  <a:lnTo>
                    <a:pt x="19189" y="51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070852" y="2233646"/>
              <a:ext cx="220244" cy="244467"/>
            </a:xfrm>
            <a:custGeom>
              <a:avLst/>
              <a:gdLst/>
              <a:ahLst/>
              <a:cxnLst/>
              <a:rect l="l" t="t" r="r" b="b"/>
              <a:pathLst>
                <a:path w="14375" h="15956" extrusionOk="0">
                  <a:moveTo>
                    <a:pt x="7187" y="0"/>
                  </a:moveTo>
                  <a:lnTo>
                    <a:pt x="0" y="4025"/>
                  </a:lnTo>
                  <a:lnTo>
                    <a:pt x="0" y="11931"/>
                  </a:lnTo>
                  <a:lnTo>
                    <a:pt x="7187" y="15955"/>
                  </a:lnTo>
                  <a:lnTo>
                    <a:pt x="14374" y="11931"/>
                  </a:lnTo>
                  <a:lnTo>
                    <a:pt x="14374" y="4025"/>
                  </a:lnTo>
                  <a:lnTo>
                    <a:pt x="71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070852" y="2233646"/>
              <a:ext cx="220244" cy="244467"/>
            </a:xfrm>
            <a:custGeom>
              <a:avLst/>
              <a:gdLst/>
              <a:ahLst/>
              <a:cxnLst/>
              <a:rect l="l" t="t" r="r" b="b"/>
              <a:pathLst>
                <a:path w="14375" h="15956" fill="none" extrusionOk="0">
                  <a:moveTo>
                    <a:pt x="7187" y="0"/>
                  </a:moveTo>
                  <a:lnTo>
                    <a:pt x="0" y="4025"/>
                  </a:lnTo>
                  <a:lnTo>
                    <a:pt x="0" y="11931"/>
                  </a:lnTo>
                  <a:lnTo>
                    <a:pt x="7187" y="15955"/>
                  </a:lnTo>
                  <a:lnTo>
                    <a:pt x="14374" y="11931"/>
                  </a:lnTo>
                  <a:lnTo>
                    <a:pt x="14374" y="4025"/>
                  </a:lnTo>
                  <a:lnTo>
                    <a:pt x="71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070852" y="2295315"/>
              <a:ext cx="110130" cy="182799"/>
            </a:xfrm>
            <a:custGeom>
              <a:avLst/>
              <a:gdLst/>
              <a:ahLst/>
              <a:cxnLst/>
              <a:rect l="l" t="t" r="r" b="b"/>
              <a:pathLst>
                <a:path w="7188" h="11931" extrusionOk="0">
                  <a:moveTo>
                    <a:pt x="0" y="0"/>
                  </a:moveTo>
                  <a:lnTo>
                    <a:pt x="0" y="7906"/>
                  </a:lnTo>
                  <a:lnTo>
                    <a:pt x="7187" y="11930"/>
                  </a:lnTo>
                  <a:lnTo>
                    <a:pt x="7187" y="3953"/>
                  </a:lnTo>
                  <a:lnTo>
                    <a:pt x="0" y="0"/>
                  </a:lnTo>
                  <a:close/>
                </a:path>
              </a:pathLst>
            </a:custGeom>
            <a:solidFill>
              <a:srgbClr val="000000">
                <a:alpha val="6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070852" y="2295315"/>
              <a:ext cx="110130" cy="182799"/>
            </a:xfrm>
            <a:custGeom>
              <a:avLst/>
              <a:gdLst/>
              <a:ahLst/>
              <a:cxnLst/>
              <a:rect l="l" t="t" r="r" b="b"/>
              <a:pathLst>
                <a:path w="7188" h="11931" fill="none" extrusionOk="0">
                  <a:moveTo>
                    <a:pt x="0" y="0"/>
                  </a:moveTo>
                  <a:lnTo>
                    <a:pt x="0" y="7906"/>
                  </a:lnTo>
                  <a:lnTo>
                    <a:pt x="7187" y="11930"/>
                  </a:lnTo>
                  <a:lnTo>
                    <a:pt x="7187" y="3953"/>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070852" y="2233646"/>
              <a:ext cx="110130" cy="61684"/>
            </a:xfrm>
            <a:custGeom>
              <a:avLst/>
              <a:gdLst/>
              <a:ahLst/>
              <a:cxnLst/>
              <a:rect l="l" t="t" r="r" b="b"/>
              <a:pathLst>
                <a:path w="7188" h="4026" extrusionOk="0">
                  <a:moveTo>
                    <a:pt x="7187" y="0"/>
                  </a:moveTo>
                  <a:lnTo>
                    <a:pt x="0" y="4025"/>
                  </a:lnTo>
                  <a:lnTo>
                    <a:pt x="0" y="4025"/>
                  </a:lnTo>
                  <a:lnTo>
                    <a:pt x="0" y="4025"/>
                  </a:lnTo>
                  <a:lnTo>
                    <a:pt x="7187" y="0"/>
                  </a:lnTo>
                  <a:lnTo>
                    <a:pt x="7187" y="0"/>
                  </a:lnTo>
                  <a:close/>
                </a:path>
              </a:pathLst>
            </a:custGeom>
            <a:solidFill>
              <a:srgbClr val="979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070852" y="2233646"/>
              <a:ext cx="110130" cy="61684"/>
            </a:xfrm>
            <a:custGeom>
              <a:avLst/>
              <a:gdLst/>
              <a:ahLst/>
              <a:cxnLst/>
              <a:rect l="l" t="t" r="r" b="b"/>
              <a:pathLst>
                <a:path w="7188" h="4026" fill="none" extrusionOk="0">
                  <a:moveTo>
                    <a:pt x="7187" y="0"/>
                  </a:moveTo>
                  <a:lnTo>
                    <a:pt x="0" y="4025"/>
                  </a:lnTo>
                  <a:lnTo>
                    <a:pt x="0" y="4025"/>
                  </a:lnTo>
                  <a:lnTo>
                    <a:pt x="0" y="4025"/>
                  </a:lnTo>
                  <a:lnTo>
                    <a:pt x="7187" y="0"/>
                  </a:lnTo>
                  <a:lnTo>
                    <a:pt x="71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070852" y="2233646"/>
              <a:ext cx="220244" cy="122234"/>
            </a:xfrm>
            <a:custGeom>
              <a:avLst/>
              <a:gdLst/>
              <a:ahLst/>
              <a:cxnLst/>
              <a:rect l="l" t="t" r="r" b="b"/>
              <a:pathLst>
                <a:path w="14375" h="7978" extrusionOk="0">
                  <a:moveTo>
                    <a:pt x="7187" y="0"/>
                  </a:moveTo>
                  <a:lnTo>
                    <a:pt x="0" y="4025"/>
                  </a:lnTo>
                  <a:lnTo>
                    <a:pt x="7187" y="7978"/>
                  </a:lnTo>
                  <a:lnTo>
                    <a:pt x="14374" y="4025"/>
                  </a:lnTo>
                  <a:lnTo>
                    <a:pt x="7187" y="0"/>
                  </a:lnTo>
                  <a:close/>
                </a:path>
              </a:pathLst>
            </a:custGeom>
            <a:solidFill>
              <a:srgbClr val="00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1972856" y="2000210"/>
              <a:ext cx="182799" cy="27532"/>
            </a:xfrm>
            <a:custGeom>
              <a:avLst/>
              <a:gdLst/>
              <a:ahLst/>
              <a:cxnLst/>
              <a:rect l="l" t="t" r="r" b="b"/>
              <a:pathLst>
                <a:path w="11931" h="1797" extrusionOk="0">
                  <a:moveTo>
                    <a:pt x="934" y="0"/>
                  </a:moveTo>
                  <a:lnTo>
                    <a:pt x="575" y="72"/>
                  </a:lnTo>
                  <a:lnTo>
                    <a:pt x="287" y="288"/>
                  </a:lnTo>
                  <a:lnTo>
                    <a:pt x="72" y="575"/>
                  </a:lnTo>
                  <a:lnTo>
                    <a:pt x="0" y="935"/>
                  </a:lnTo>
                  <a:lnTo>
                    <a:pt x="72" y="1294"/>
                  </a:lnTo>
                  <a:lnTo>
                    <a:pt x="287" y="1581"/>
                  </a:lnTo>
                  <a:lnTo>
                    <a:pt x="575" y="1725"/>
                  </a:lnTo>
                  <a:lnTo>
                    <a:pt x="934" y="1797"/>
                  </a:lnTo>
                  <a:lnTo>
                    <a:pt x="11068" y="1797"/>
                  </a:lnTo>
                  <a:lnTo>
                    <a:pt x="11427" y="1725"/>
                  </a:lnTo>
                  <a:lnTo>
                    <a:pt x="11715" y="1581"/>
                  </a:lnTo>
                  <a:lnTo>
                    <a:pt x="11930" y="1294"/>
                  </a:lnTo>
                  <a:lnTo>
                    <a:pt x="11930" y="935"/>
                  </a:lnTo>
                  <a:lnTo>
                    <a:pt x="11930" y="575"/>
                  </a:lnTo>
                  <a:lnTo>
                    <a:pt x="11715" y="288"/>
                  </a:lnTo>
                  <a:lnTo>
                    <a:pt x="11427" y="72"/>
                  </a:lnTo>
                  <a:lnTo>
                    <a:pt x="11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1972856" y="2060775"/>
              <a:ext cx="246658" cy="27532"/>
            </a:xfrm>
            <a:custGeom>
              <a:avLst/>
              <a:gdLst/>
              <a:ahLst/>
              <a:cxnLst/>
              <a:rect l="l" t="t" r="r" b="b"/>
              <a:pathLst>
                <a:path w="16099" h="1797" extrusionOk="0">
                  <a:moveTo>
                    <a:pt x="934" y="0"/>
                  </a:moveTo>
                  <a:lnTo>
                    <a:pt x="575" y="72"/>
                  </a:lnTo>
                  <a:lnTo>
                    <a:pt x="287" y="287"/>
                  </a:lnTo>
                  <a:lnTo>
                    <a:pt x="72" y="575"/>
                  </a:lnTo>
                  <a:lnTo>
                    <a:pt x="0" y="934"/>
                  </a:lnTo>
                  <a:lnTo>
                    <a:pt x="72" y="1294"/>
                  </a:lnTo>
                  <a:lnTo>
                    <a:pt x="287" y="1581"/>
                  </a:lnTo>
                  <a:lnTo>
                    <a:pt x="575" y="1725"/>
                  </a:lnTo>
                  <a:lnTo>
                    <a:pt x="934" y="1797"/>
                  </a:lnTo>
                  <a:lnTo>
                    <a:pt x="15236" y="1797"/>
                  </a:lnTo>
                  <a:lnTo>
                    <a:pt x="15596" y="1725"/>
                  </a:lnTo>
                  <a:lnTo>
                    <a:pt x="15883" y="1581"/>
                  </a:lnTo>
                  <a:lnTo>
                    <a:pt x="16027" y="1294"/>
                  </a:lnTo>
                  <a:lnTo>
                    <a:pt x="16099" y="934"/>
                  </a:lnTo>
                  <a:lnTo>
                    <a:pt x="16027" y="575"/>
                  </a:lnTo>
                  <a:lnTo>
                    <a:pt x="15883" y="287"/>
                  </a:lnTo>
                  <a:lnTo>
                    <a:pt x="15596" y="72"/>
                  </a:lnTo>
                  <a:lnTo>
                    <a:pt x="15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057629" y="2220424"/>
              <a:ext cx="247777" cy="270897"/>
            </a:xfrm>
            <a:custGeom>
              <a:avLst/>
              <a:gdLst/>
              <a:ahLst/>
              <a:cxnLst/>
              <a:rect l="l" t="t" r="r" b="b"/>
              <a:pathLst>
                <a:path w="16172" h="17681" extrusionOk="0">
                  <a:moveTo>
                    <a:pt x="8050" y="1941"/>
                  </a:moveTo>
                  <a:lnTo>
                    <a:pt x="14375" y="5391"/>
                  </a:lnTo>
                  <a:lnTo>
                    <a:pt x="14375" y="12290"/>
                  </a:lnTo>
                  <a:lnTo>
                    <a:pt x="8050" y="15740"/>
                  </a:lnTo>
                  <a:lnTo>
                    <a:pt x="1798" y="12290"/>
                  </a:lnTo>
                  <a:lnTo>
                    <a:pt x="1798" y="5391"/>
                  </a:lnTo>
                  <a:lnTo>
                    <a:pt x="8050" y="1941"/>
                  </a:lnTo>
                  <a:close/>
                  <a:moveTo>
                    <a:pt x="7835" y="1"/>
                  </a:moveTo>
                  <a:lnTo>
                    <a:pt x="7619" y="73"/>
                  </a:lnTo>
                  <a:lnTo>
                    <a:pt x="432" y="4097"/>
                  </a:lnTo>
                  <a:lnTo>
                    <a:pt x="288" y="4241"/>
                  </a:lnTo>
                  <a:lnTo>
                    <a:pt x="145" y="4385"/>
                  </a:lnTo>
                  <a:lnTo>
                    <a:pt x="1" y="4601"/>
                  </a:lnTo>
                  <a:lnTo>
                    <a:pt x="1" y="4888"/>
                  </a:lnTo>
                  <a:lnTo>
                    <a:pt x="1" y="12794"/>
                  </a:lnTo>
                  <a:lnTo>
                    <a:pt x="1" y="13081"/>
                  </a:lnTo>
                  <a:lnTo>
                    <a:pt x="145" y="13297"/>
                  </a:lnTo>
                  <a:lnTo>
                    <a:pt x="288" y="13440"/>
                  </a:lnTo>
                  <a:lnTo>
                    <a:pt x="432" y="13584"/>
                  </a:lnTo>
                  <a:lnTo>
                    <a:pt x="7619" y="17609"/>
                  </a:lnTo>
                  <a:lnTo>
                    <a:pt x="7835" y="17681"/>
                  </a:lnTo>
                  <a:lnTo>
                    <a:pt x="8266" y="17681"/>
                  </a:lnTo>
                  <a:lnTo>
                    <a:pt x="8481" y="17609"/>
                  </a:lnTo>
                  <a:lnTo>
                    <a:pt x="15668" y="13584"/>
                  </a:lnTo>
                  <a:lnTo>
                    <a:pt x="15884" y="13440"/>
                  </a:lnTo>
                  <a:lnTo>
                    <a:pt x="16028" y="13297"/>
                  </a:lnTo>
                  <a:lnTo>
                    <a:pt x="16099" y="13081"/>
                  </a:lnTo>
                  <a:lnTo>
                    <a:pt x="16171" y="12794"/>
                  </a:lnTo>
                  <a:lnTo>
                    <a:pt x="16171" y="4888"/>
                  </a:lnTo>
                  <a:lnTo>
                    <a:pt x="16099" y="4601"/>
                  </a:lnTo>
                  <a:lnTo>
                    <a:pt x="16028" y="4385"/>
                  </a:lnTo>
                  <a:lnTo>
                    <a:pt x="15884" y="4241"/>
                  </a:lnTo>
                  <a:lnTo>
                    <a:pt x="15668" y="4097"/>
                  </a:lnTo>
                  <a:lnTo>
                    <a:pt x="8481" y="73"/>
                  </a:lnTo>
                  <a:lnTo>
                    <a:pt x="8266" y="1"/>
                  </a:lnTo>
                  <a:close/>
                </a:path>
              </a:pathLst>
            </a:custGeom>
            <a:solidFill>
              <a:srgbClr val="1D1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1863845" y="1865872"/>
              <a:ext cx="634306" cy="705877"/>
            </a:xfrm>
            <a:custGeom>
              <a:avLst/>
              <a:gdLst/>
              <a:ahLst/>
              <a:cxnLst/>
              <a:rect l="l" t="t" r="r" b="b"/>
              <a:pathLst>
                <a:path w="41397" h="46068" extrusionOk="0">
                  <a:moveTo>
                    <a:pt x="25801" y="5750"/>
                  </a:moveTo>
                  <a:lnTo>
                    <a:pt x="32413" y="12362"/>
                  </a:lnTo>
                  <a:lnTo>
                    <a:pt x="32413" y="17967"/>
                  </a:lnTo>
                  <a:lnTo>
                    <a:pt x="20483" y="17967"/>
                  </a:lnTo>
                  <a:lnTo>
                    <a:pt x="15524" y="13008"/>
                  </a:lnTo>
                  <a:lnTo>
                    <a:pt x="15236" y="12793"/>
                  </a:lnTo>
                  <a:lnTo>
                    <a:pt x="14877" y="12721"/>
                  </a:lnTo>
                  <a:lnTo>
                    <a:pt x="5031" y="12721"/>
                  </a:lnTo>
                  <a:lnTo>
                    <a:pt x="5031" y="5750"/>
                  </a:lnTo>
                  <a:close/>
                  <a:moveTo>
                    <a:pt x="36366" y="1797"/>
                  </a:moveTo>
                  <a:lnTo>
                    <a:pt x="36366" y="17967"/>
                  </a:lnTo>
                  <a:lnTo>
                    <a:pt x="34210" y="17967"/>
                  </a:lnTo>
                  <a:lnTo>
                    <a:pt x="34210" y="12002"/>
                  </a:lnTo>
                  <a:lnTo>
                    <a:pt x="34138" y="11643"/>
                  </a:lnTo>
                  <a:lnTo>
                    <a:pt x="33922" y="11356"/>
                  </a:lnTo>
                  <a:lnTo>
                    <a:pt x="26807" y="4241"/>
                  </a:lnTo>
                  <a:lnTo>
                    <a:pt x="26520" y="4025"/>
                  </a:lnTo>
                  <a:lnTo>
                    <a:pt x="26160" y="3953"/>
                  </a:lnTo>
                  <a:lnTo>
                    <a:pt x="8984" y="3953"/>
                  </a:lnTo>
                  <a:lnTo>
                    <a:pt x="8984" y="1797"/>
                  </a:lnTo>
                  <a:close/>
                  <a:moveTo>
                    <a:pt x="14517" y="14518"/>
                  </a:moveTo>
                  <a:lnTo>
                    <a:pt x="19405" y="19477"/>
                  </a:lnTo>
                  <a:lnTo>
                    <a:pt x="19764" y="19692"/>
                  </a:lnTo>
                  <a:lnTo>
                    <a:pt x="20051" y="19764"/>
                  </a:lnTo>
                  <a:lnTo>
                    <a:pt x="39600" y="19764"/>
                  </a:lnTo>
                  <a:lnTo>
                    <a:pt x="39600" y="44271"/>
                  </a:lnTo>
                  <a:lnTo>
                    <a:pt x="1797" y="44271"/>
                  </a:lnTo>
                  <a:lnTo>
                    <a:pt x="1797" y="14518"/>
                  </a:lnTo>
                  <a:close/>
                  <a:moveTo>
                    <a:pt x="8121" y="0"/>
                  </a:moveTo>
                  <a:lnTo>
                    <a:pt x="7762" y="72"/>
                  </a:lnTo>
                  <a:lnTo>
                    <a:pt x="7474" y="288"/>
                  </a:lnTo>
                  <a:lnTo>
                    <a:pt x="7259" y="575"/>
                  </a:lnTo>
                  <a:lnTo>
                    <a:pt x="7187" y="863"/>
                  </a:lnTo>
                  <a:lnTo>
                    <a:pt x="7187" y="3953"/>
                  </a:lnTo>
                  <a:lnTo>
                    <a:pt x="4168" y="3953"/>
                  </a:lnTo>
                  <a:lnTo>
                    <a:pt x="3809" y="4025"/>
                  </a:lnTo>
                  <a:lnTo>
                    <a:pt x="3522" y="4241"/>
                  </a:lnTo>
                  <a:lnTo>
                    <a:pt x="3306" y="4528"/>
                  </a:lnTo>
                  <a:lnTo>
                    <a:pt x="3234" y="4887"/>
                  </a:lnTo>
                  <a:lnTo>
                    <a:pt x="3234" y="12721"/>
                  </a:lnTo>
                  <a:lnTo>
                    <a:pt x="862" y="12721"/>
                  </a:lnTo>
                  <a:lnTo>
                    <a:pt x="575" y="12793"/>
                  </a:lnTo>
                  <a:lnTo>
                    <a:pt x="287" y="13008"/>
                  </a:lnTo>
                  <a:lnTo>
                    <a:pt x="72" y="13296"/>
                  </a:lnTo>
                  <a:lnTo>
                    <a:pt x="0" y="13655"/>
                  </a:lnTo>
                  <a:lnTo>
                    <a:pt x="0" y="45206"/>
                  </a:lnTo>
                  <a:lnTo>
                    <a:pt x="72" y="45565"/>
                  </a:lnTo>
                  <a:lnTo>
                    <a:pt x="287" y="45852"/>
                  </a:lnTo>
                  <a:lnTo>
                    <a:pt x="575" y="45996"/>
                  </a:lnTo>
                  <a:lnTo>
                    <a:pt x="862" y="46068"/>
                  </a:lnTo>
                  <a:lnTo>
                    <a:pt x="40534" y="46068"/>
                  </a:lnTo>
                  <a:lnTo>
                    <a:pt x="40893" y="45996"/>
                  </a:lnTo>
                  <a:lnTo>
                    <a:pt x="41181" y="45852"/>
                  </a:lnTo>
                  <a:lnTo>
                    <a:pt x="41325" y="45565"/>
                  </a:lnTo>
                  <a:lnTo>
                    <a:pt x="41396" y="45206"/>
                  </a:lnTo>
                  <a:lnTo>
                    <a:pt x="41396" y="18830"/>
                  </a:lnTo>
                  <a:lnTo>
                    <a:pt x="41325" y="18471"/>
                  </a:lnTo>
                  <a:lnTo>
                    <a:pt x="41181" y="18255"/>
                  </a:lnTo>
                  <a:lnTo>
                    <a:pt x="40893" y="18039"/>
                  </a:lnTo>
                  <a:lnTo>
                    <a:pt x="40534" y="17967"/>
                  </a:lnTo>
                  <a:lnTo>
                    <a:pt x="38162" y="17967"/>
                  </a:lnTo>
                  <a:lnTo>
                    <a:pt x="38162" y="863"/>
                  </a:lnTo>
                  <a:lnTo>
                    <a:pt x="38090" y="575"/>
                  </a:lnTo>
                  <a:lnTo>
                    <a:pt x="37947" y="288"/>
                  </a:lnTo>
                  <a:lnTo>
                    <a:pt x="37659" y="72"/>
                  </a:lnTo>
                  <a:lnTo>
                    <a:pt x="37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9"/>
          <p:cNvGrpSpPr/>
          <p:nvPr/>
        </p:nvGrpSpPr>
        <p:grpSpPr>
          <a:xfrm>
            <a:off x="6750466" y="1941372"/>
            <a:ext cx="606469" cy="606469"/>
            <a:chOff x="4149044" y="1819617"/>
            <a:chExt cx="736721" cy="736721"/>
          </a:xfrm>
        </p:grpSpPr>
        <p:sp>
          <p:nvSpPr>
            <p:cNvPr id="2648" name="Google Shape;2648;p59"/>
            <p:cNvSpPr/>
            <p:nvPr/>
          </p:nvSpPr>
          <p:spPr>
            <a:xfrm>
              <a:off x="4163354" y="1833943"/>
              <a:ext cx="541819" cy="708083"/>
            </a:xfrm>
            <a:custGeom>
              <a:avLst/>
              <a:gdLst/>
              <a:ahLst/>
              <a:cxnLst/>
              <a:rect l="l" t="t" r="r" b="b"/>
              <a:pathLst>
                <a:path w="35361" h="46212" extrusionOk="0">
                  <a:moveTo>
                    <a:pt x="3810" y="0"/>
                  </a:moveTo>
                  <a:lnTo>
                    <a:pt x="3019" y="72"/>
                  </a:lnTo>
                  <a:lnTo>
                    <a:pt x="2301" y="288"/>
                  </a:lnTo>
                  <a:lnTo>
                    <a:pt x="1726" y="647"/>
                  </a:lnTo>
                  <a:lnTo>
                    <a:pt x="1151" y="1150"/>
                  </a:lnTo>
                  <a:lnTo>
                    <a:pt x="648" y="1653"/>
                  </a:lnTo>
                  <a:lnTo>
                    <a:pt x="360" y="2300"/>
                  </a:lnTo>
                  <a:lnTo>
                    <a:pt x="145" y="3019"/>
                  </a:lnTo>
                  <a:lnTo>
                    <a:pt x="1" y="3809"/>
                  </a:lnTo>
                  <a:lnTo>
                    <a:pt x="1" y="42474"/>
                  </a:lnTo>
                  <a:lnTo>
                    <a:pt x="145" y="43193"/>
                  </a:lnTo>
                  <a:lnTo>
                    <a:pt x="360" y="43912"/>
                  </a:lnTo>
                  <a:lnTo>
                    <a:pt x="648" y="44559"/>
                  </a:lnTo>
                  <a:lnTo>
                    <a:pt x="1151" y="45134"/>
                  </a:lnTo>
                  <a:lnTo>
                    <a:pt x="1726" y="45565"/>
                  </a:lnTo>
                  <a:lnTo>
                    <a:pt x="2301" y="45924"/>
                  </a:lnTo>
                  <a:lnTo>
                    <a:pt x="3019" y="46140"/>
                  </a:lnTo>
                  <a:lnTo>
                    <a:pt x="3810" y="46212"/>
                  </a:lnTo>
                  <a:lnTo>
                    <a:pt x="31551" y="46212"/>
                  </a:lnTo>
                  <a:lnTo>
                    <a:pt x="32342" y="46140"/>
                  </a:lnTo>
                  <a:lnTo>
                    <a:pt x="33060" y="45924"/>
                  </a:lnTo>
                  <a:lnTo>
                    <a:pt x="33707" y="45565"/>
                  </a:lnTo>
                  <a:lnTo>
                    <a:pt x="34210" y="45134"/>
                  </a:lnTo>
                  <a:lnTo>
                    <a:pt x="34713" y="44559"/>
                  </a:lnTo>
                  <a:lnTo>
                    <a:pt x="35073" y="43912"/>
                  </a:lnTo>
                  <a:lnTo>
                    <a:pt x="35288" y="43193"/>
                  </a:lnTo>
                  <a:lnTo>
                    <a:pt x="35360" y="42474"/>
                  </a:lnTo>
                  <a:lnTo>
                    <a:pt x="35360" y="3809"/>
                  </a:lnTo>
                  <a:lnTo>
                    <a:pt x="35288" y="3019"/>
                  </a:lnTo>
                  <a:lnTo>
                    <a:pt x="35073" y="2300"/>
                  </a:lnTo>
                  <a:lnTo>
                    <a:pt x="34713" y="1653"/>
                  </a:lnTo>
                  <a:lnTo>
                    <a:pt x="34210" y="1150"/>
                  </a:lnTo>
                  <a:lnTo>
                    <a:pt x="33707" y="647"/>
                  </a:lnTo>
                  <a:lnTo>
                    <a:pt x="33060" y="288"/>
                  </a:lnTo>
                  <a:lnTo>
                    <a:pt x="32342" y="72"/>
                  </a:lnTo>
                  <a:lnTo>
                    <a:pt x="3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4221713" y="1892302"/>
              <a:ext cx="425060" cy="535159"/>
            </a:xfrm>
            <a:custGeom>
              <a:avLst/>
              <a:gdLst/>
              <a:ahLst/>
              <a:cxnLst/>
              <a:rect l="l" t="t" r="r" b="b"/>
              <a:pathLst>
                <a:path w="27743" h="34929" extrusionOk="0">
                  <a:moveTo>
                    <a:pt x="935" y="0"/>
                  </a:moveTo>
                  <a:lnTo>
                    <a:pt x="576" y="72"/>
                  </a:lnTo>
                  <a:lnTo>
                    <a:pt x="288" y="216"/>
                  </a:lnTo>
                  <a:lnTo>
                    <a:pt x="73" y="575"/>
                  </a:lnTo>
                  <a:lnTo>
                    <a:pt x="1" y="934"/>
                  </a:lnTo>
                  <a:lnTo>
                    <a:pt x="1" y="33994"/>
                  </a:lnTo>
                  <a:lnTo>
                    <a:pt x="73" y="34353"/>
                  </a:lnTo>
                  <a:lnTo>
                    <a:pt x="288" y="34641"/>
                  </a:lnTo>
                  <a:lnTo>
                    <a:pt x="576" y="34856"/>
                  </a:lnTo>
                  <a:lnTo>
                    <a:pt x="935" y="34928"/>
                  </a:lnTo>
                  <a:lnTo>
                    <a:pt x="26808" y="34928"/>
                  </a:lnTo>
                  <a:lnTo>
                    <a:pt x="27167" y="34856"/>
                  </a:lnTo>
                  <a:lnTo>
                    <a:pt x="27527" y="34641"/>
                  </a:lnTo>
                  <a:lnTo>
                    <a:pt x="27670" y="34353"/>
                  </a:lnTo>
                  <a:lnTo>
                    <a:pt x="27742" y="33994"/>
                  </a:lnTo>
                  <a:lnTo>
                    <a:pt x="27742" y="934"/>
                  </a:lnTo>
                  <a:lnTo>
                    <a:pt x="27670" y="575"/>
                  </a:lnTo>
                  <a:lnTo>
                    <a:pt x="27527" y="216"/>
                  </a:lnTo>
                  <a:lnTo>
                    <a:pt x="27167" y="72"/>
                  </a:lnTo>
                  <a:lnTo>
                    <a:pt x="268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4273469" y="2034346"/>
              <a:ext cx="307239" cy="270881"/>
            </a:xfrm>
            <a:custGeom>
              <a:avLst/>
              <a:gdLst/>
              <a:ahLst/>
              <a:cxnLst/>
              <a:rect l="l" t="t" r="r" b="b"/>
              <a:pathLst>
                <a:path w="20053" h="17680" extrusionOk="0">
                  <a:moveTo>
                    <a:pt x="10494" y="0"/>
                  </a:moveTo>
                  <a:lnTo>
                    <a:pt x="10278" y="72"/>
                  </a:lnTo>
                  <a:lnTo>
                    <a:pt x="10062" y="144"/>
                  </a:lnTo>
                  <a:lnTo>
                    <a:pt x="9847" y="216"/>
                  </a:lnTo>
                  <a:lnTo>
                    <a:pt x="9703" y="431"/>
                  </a:lnTo>
                  <a:lnTo>
                    <a:pt x="8194" y="2587"/>
                  </a:lnTo>
                  <a:lnTo>
                    <a:pt x="8050" y="2947"/>
                  </a:lnTo>
                  <a:lnTo>
                    <a:pt x="8050" y="3306"/>
                  </a:lnTo>
                  <a:lnTo>
                    <a:pt x="8194" y="3665"/>
                  </a:lnTo>
                  <a:lnTo>
                    <a:pt x="8409" y="3881"/>
                  </a:lnTo>
                  <a:lnTo>
                    <a:pt x="8697" y="4025"/>
                  </a:lnTo>
                  <a:lnTo>
                    <a:pt x="8984" y="4097"/>
                  </a:lnTo>
                  <a:lnTo>
                    <a:pt x="9272" y="4025"/>
                  </a:lnTo>
                  <a:lnTo>
                    <a:pt x="9559" y="3881"/>
                  </a:lnTo>
                  <a:lnTo>
                    <a:pt x="9559" y="10709"/>
                  </a:lnTo>
                  <a:lnTo>
                    <a:pt x="2947" y="14374"/>
                  </a:lnTo>
                  <a:lnTo>
                    <a:pt x="2947" y="14015"/>
                  </a:lnTo>
                  <a:lnTo>
                    <a:pt x="2875" y="13727"/>
                  </a:lnTo>
                  <a:lnTo>
                    <a:pt x="2732" y="13511"/>
                  </a:lnTo>
                  <a:lnTo>
                    <a:pt x="2444" y="13296"/>
                  </a:lnTo>
                  <a:lnTo>
                    <a:pt x="2085" y="13224"/>
                  </a:lnTo>
                  <a:lnTo>
                    <a:pt x="1726" y="13296"/>
                  </a:lnTo>
                  <a:lnTo>
                    <a:pt x="1438" y="13440"/>
                  </a:lnTo>
                  <a:lnTo>
                    <a:pt x="1223" y="13727"/>
                  </a:lnTo>
                  <a:lnTo>
                    <a:pt x="73" y="16171"/>
                  </a:lnTo>
                  <a:lnTo>
                    <a:pt x="1" y="16386"/>
                  </a:lnTo>
                  <a:lnTo>
                    <a:pt x="1" y="16602"/>
                  </a:lnTo>
                  <a:lnTo>
                    <a:pt x="1" y="16817"/>
                  </a:lnTo>
                  <a:lnTo>
                    <a:pt x="73" y="17033"/>
                  </a:lnTo>
                  <a:lnTo>
                    <a:pt x="216" y="17177"/>
                  </a:lnTo>
                  <a:lnTo>
                    <a:pt x="432" y="17320"/>
                  </a:lnTo>
                  <a:lnTo>
                    <a:pt x="576" y="17464"/>
                  </a:lnTo>
                  <a:lnTo>
                    <a:pt x="863" y="17464"/>
                  </a:lnTo>
                  <a:lnTo>
                    <a:pt x="3450" y="17680"/>
                  </a:lnTo>
                  <a:lnTo>
                    <a:pt x="3882" y="17680"/>
                  </a:lnTo>
                  <a:lnTo>
                    <a:pt x="4169" y="17464"/>
                  </a:lnTo>
                  <a:lnTo>
                    <a:pt x="4385" y="17177"/>
                  </a:lnTo>
                  <a:lnTo>
                    <a:pt x="4528" y="16817"/>
                  </a:lnTo>
                  <a:lnTo>
                    <a:pt x="4457" y="16530"/>
                  </a:lnTo>
                  <a:lnTo>
                    <a:pt x="4385" y="16314"/>
                  </a:lnTo>
                  <a:lnTo>
                    <a:pt x="4169" y="16099"/>
                  </a:lnTo>
                  <a:lnTo>
                    <a:pt x="3954" y="15955"/>
                  </a:lnTo>
                  <a:lnTo>
                    <a:pt x="10494" y="12290"/>
                  </a:lnTo>
                  <a:lnTo>
                    <a:pt x="18687" y="16817"/>
                  </a:lnTo>
                  <a:lnTo>
                    <a:pt x="19046" y="16961"/>
                  </a:lnTo>
                  <a:lnTo>
                    <a:pt x="19405" y="16961"/>
                  </a:lnTo>
                  <a:lnTo>
                    <a:pt x="19693" y="16746"/>
                  </a:lnTo>
                  <a:lnTo>
                    <a:pt x="19908" y="16458"/>
                  </a:lnTo>
                  <a:lnTo>
                    <a:pt x="20052" y="16099"/>
                  </a:lnTo>
                  <a:lnTo>
                    <a:pt x="19980" y="15739"/>
                  </a:lnTo>
                  <a:lnTo>
                    <a:pt x="19837" y="15452"/>
                  </a:lnTo>
                  <a:lnTo>
                    <a:pt x="19549" y="15236"/>
                  </a:lnTo>
                  <a:lnTo>
                    <a:pt x="11428" y="10709"/>
                  </a:lnTo>
                  <a:lnTo>
                    <a:pt x="11428" y="3881"/>
                  </a:lnTo>
                  <a:lnTo>
                    <a:pt x="11715" y="4025"/>
                  </a:lnTo>
                  <a:lnTo>
                    <a:pt x="12003" y="4097"/>
                  </a:lnTo>
                  <a:lnTo>
                    <a:pt x="12290" y="4025"/>
                  </a:lnTo>
                  <a:lnTo>
                    <a:pt x="12506" y="3881"/>
                  </a:lnTo>
                  <a:lnTo>
                    <a:pt x="12793" y="3665"/>
                  </a:lnTo>
                  <a:lnTo>
                    <a:pt x="12937" y="3306"/>
                  </a:lnTo>
                  <a:lnTo>
                    <a:pt x="12937" y="2947"/>
                  </a:lnTo>
                  <a:lnTo>
                    <a:pt x="12793" y="2587"/>
                  </a:lnTo>
                  <a:lnTo>
                    <a:pt x="11284" y="431"/>
                  </a:lnTo>
                  <a:lnTo>
                    <a:pt x="11069" y="216"/>
                  </a:lnTo>
                  <a:lnTo>
                    <a:pt x="10925" y="144"/>
                  </a:lnTo>
                  <a:lnTo>
                    <a:pt x="10709" y="72"/>
                  </a:lnTo>
                  <a:lnTo>
                    <a:pt x="10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4555366" y="1868079"/>
              <a:ext cx="316034" cy="518643"/>
            </a:xfrm>
            <a:custGeom>
              <a:avLst/>
              <a:gdLst/>
              <a:ahLst/>
              <a:cxnLst/>
              <a:rect l="l" t="t" r="r" b="b"/>
              <a:pathLst>
                <a:path w="20627" h="33851" extrusionOk="0">
                  <a:moveTo>
                    <a:pt x="17824" y="0"/>
                  </a:moveTo>
                  <a:lnTo>
                    <a:pt x="17321" y="72"/>
                  </a:lnTo>
                  <a:lnTo>
                    <a:pt x="16889" y="288"/>
                  </a:lnTo>
                  <a:lnTo>
                    <a:pt x="16458" y="503"/>
                  </a:lnTo>
                  <a:lnTo>
                    <a:pt x="16027" y="862"/>
                  </a:lnTo>
                  <a:lnTo>
                    <a:pt x="15739" y="1294"/>
                  </a:lnTo>
                  <a:lnTo>
                    <a:pt x="647" y="27454"/>
                  </a:lnTo>
                  <a:lnTo>
                    <a:pt x="0" y="33850"/>
                  </a:lnTo>
                  <a:lnTo>
                    <a:pt x="5175" y="30113"/>
                  </a:lnTo>
                  <a:lnTo>
                    <a:pt x="20267" y="3953"/>
                  </a:lnTo>
                  <a:lnTo>
                    <a:pt x="20483" y="3450"/>
                  </a:lnTo>
                  <a:lnTo>
                    <a:pt x="20626" y="2947"/>
                  </a:lnTo>
                  <a:lnTo>
                    <a:pt x="20626" y="2444"/>
                  </a:lnTo>
                  <a:lnTo>
                    <a:pt x="20555" y="1940"/>
                  </a:lnTo>
                  <a:lnTo>
                    <a:pt x="20411" y="1437"/>
                  </a:lnTo>
                  <a:lnTo>
                    <a:pt x="20123" y="1006"/>
                  </a:lnTo>
                  <a:lnTo>
                    <a:pt x="19764" y="647"/>
                  </a:lnTo>
                  <a:lnTo>
                    <a:pt x="19333" y="359"/>
                  </a:lnTo>
                  <a:lnTo>
                    <a:pt x="18830" y="144"/>
                  </a:lnTo>
                  <a:lnTo>
                    <a:pt x="18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4566367" y="1912112"/>
              <a:ext cx="286310" cy="414044"/>
            </a:xfrm>
            <a:custGeom>
              <a:avLst/>
              <a:gdLst/>
              <a:ahLst/>
              <a:cxnLst/>
              <a:rect l="l" t="t" r="r" b="b"/>
              <a:pathLst>
                <a:path w="18687" h="27024" extrusionOk="0">
                  <a:moveTo>
                    <a:pt x="14159" y="1"/>
                  </a:moveTo>
                  <a:lnTo>
                    <a:pt x="1" y="24436"/>
                  </a:lnTo>
                  <a:lnTo>
                    <a:pt x="4600" y="27023"/>
                  </a:lnTo>
                  <a:lnTo>
                    <a:pt x="18687" y="2588"/>
                  </a:lnTo>
                  <a:lnTo>
                    <a:pt x="141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4411116" y="2470392"/>
              <a:ext cx="46255" cy="28636"/>
            </a:xfrm>
            <a:custGeom>
              <a:avLst/>
              <a:gdLst/>
              <a:ahLst/>
              <a:cxnLst/>
              <a:rect l="l" t="t" r="r" b="b"/>
              <a:pathLst>
                <a:path w="3019" h="1869" extrusionOk="0">
                  <a:moveTo>
                    <a:pt x="935" y="0"/>
                  </a:moveTo>
                  <a:lnTo>
                    <a:pt x="575" y="72"/>
                  </a:lnTo>
                  <a:lnTo>
                    <a:pt x="288" y="288"/>
                  </a:lnTo>
                  <a:lnTo>
                    <a:pt x="72" y="575"/>
                  </a:lnTo>
                  <a:lnTo>
                    <a:pt x="0" y="934"/>
                  </a:lnTo>
                  <a:lnTo>
                    <a:pt x="72" y="1294"/>
                  </a:lnTo>
                  <a:lnTo>
                    <a:pt x="288" y="1581"/>
                  </a:lnTo>
                  <a:lnTo>
                    <a:pt x="575" y="1797"/>
                  </a:lnTo>
                  <a:lnTo>
                    <a:pt x="935" y="1869"/>
                  </a:lnTo>
                  <a:lnTo>
                    <a:pt x="2085" y="1869"/>
                  </a:lnTo>
                  <a:lnTo>
                    <a:pt x="2444" y="1797"/>
                  </a:lnTo>
                  <a:lnTo>
                    <a:pt x="2731" y="1581"/>
                  </a:lnTo>
                  <a:lnTo>
                    <a:pt x="2947" y="1294"/>
                  </a:lnTo>
                  <a:lnTo>
                    <a:pt x="3019" y="934"/>
                  </a:lnTo>
                  <a:lnTo>
                    <a:pt x="2947" y="575"/>
                  </a:lnTo>
                  <a:lnTo>
                    <a:pt x="2731" y="288"/>
                  </a:lnTo>
                  <a:lnTo>
                    <a:pt x="2444" y="72"/>
                  </a:lnTo>
                  <a:lnTo>
                    <a:pt x="2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4149044" y="1819617"/>
              <a:ext cx="736721" cy="736721"/>
            </a:xfrm>
            <a:custGeom>
              <a:avLst/>
              <a:gdLst/>
              <a:ahLst/>
              <a:cxnLst/>
              <a:rect l="l" t="t" r="r" b="b"/>
              <a:pathLst>
                <a:path w="48081" h="48081" extrusionOk="0">
                  <a:moveTo>
                    <a:pt x="44775" y="4097"/>
                  </a:moveTo>
                  <a:lnTo>
                    <a:pt x="45062" y="4169"/>
                  </a:lnTo>
                  <a:lnTo>
                    <a:pt x="45350" y="4313"/>
                  </a:lnTo>
                  <a:lnTo>
                    <a:pt x="45637" y="4529"/>
                  </a:lnTo>
                  <a:lnTo>
                    <a:pt x="45853" y="4744"/>
                  </a:lnTo>
                  <a:lnTo>
                    <a:pt x="46068" y="5032"/>
                  </a:lnTo>
                  <a:lnTo>
                    <a:pt x="46140" y="5319"/>
                  </a:lnTo>
                  <a:lnTo>
                    <a:pt x="46212" y="5678"/>
                  </a:lnTo>
                  <a:lnTo>
                    <a:pt x="46212" y="6038"/>
                  </a:lnTo>
                  <a:lnTo>
                    <a:pt x="46140" y="6325"/>
                  </a:lnTo>
                  <a:lnTo>
                    <a:pt x="45997" y="6613"/>
                  </a:lnTo>
                  <a:lnTo>
                    <a:pt x="30976" y="32629"/>
                  </a:lnTo>
                  <a:lnTo>
                    <a:pt x="27670" y="35001"/>
                  </a:lnTo>
                  <a:lnTo>
                    <a:pt x="28029" y="30904"/>
                  </a:lnTo>
                  <a:lnTo>
                    <a:pt x="43050" y="4960"/>
                  </a:lnTo>
                  <a:lnTo>
                    <a:pt x="43266" y="4672"/>
                  </a:lnTo>
                  <a:lnTo>
                    <a:pt x="43481" y="4457"/>
                  </a:lnTo>
                  <a:lnTo>
                    <a:pt x="43769" y="4241"/>
                  </a:lnTo>
                  <a:lnTo>
                    <a:pt x="44056" y="4169"/>
                  </a:lnTo>
                  <a:lnTo>
                    <a:pt x="44415" y="4097"/>
                  </a:lnTo>
                  <a:close/>
                  <a:moveTo>
                    <a:pt x="32485" y="1869"/>
                  </a:moveTo>
                  <a:lnTo>
                    <a:pt x="33060" y="1941"/>
                  </a:lnTo>
                  <a:lnTo>
                    <a:pt x="33635" y="2157"/>
                  </a:lnTo>
                  <a:lnTo>
                    <a:pt x="34066" y="2372"/>
                  </a:lnTo>
                  <a:lnTo>
                    <a:pt x="34498" y="2732"/>
                  </a:lnTo>
                  <a:lnTo>
                    <a:pt x="34857" y="3163"/>
                  </a:lnTo>
                  <a:lnTo>
                    <a:pt x="35144" y="3594"/>
                  </a:lnTo>
                  <a:lnTo>
                    <a:pt x="35288" y="4169"/>
                  </a:lnTo>
                  <a:lnTo>
                    <a:pt x="35360" y="4744"/>
                  </a:lnTo>
                  <a:lnTo>
                    <a:pt x="35360" y="14590"/>
                  </a:lnTo>
                  <a:lnTo>
                    <a:pt x="26305" y="30186"/>
                  </a:lnTo>
                  <a:lnTo>
                    <a:pt x="26233" y="30545"/>
                  </a:lnTo>
                  <a:lnTo>
                    <a:pt x="25586" y="36941"/>
                  </a:lnTo>
                  <a:lnTo>
                    <a:pt x="25586" y="37157"/>
                  </a:lnTo>
                  <a:lnTo>
                    <a:pt x="25658" y="37444"/>
                  </a:lnTo>
                  <a:lnTo>
                    <a:pt x="25801" y="37660"/>
                  </a:lnTo>
                  <a:lnTo>
                    <a:pt x="26017" y="37804"/>
                  </a:lnTo>
                  <a:lnTo>
                    <a:pt x="26233" y="37947"/>
                  </a:lnTo>
                  <a:lnTo>
                    <a:pt x="26520" y="37947"/>
                  </a:lnTo>
                  <a:lnTo>
                    <a:pt x="26808" y="37876"/>
                  </a:lnTo>
                  <a:lnTo>
                    <a:pt x="27023" y="37804"/>
                  </a:lnTo>
                  <a:lnTo>
                    <a:pt x="32270" y="34066"/>
                  </a:lnTo>
                  <a:lnTo>
                    <a:pt x="32485" y="33779"/>
                  </a:lnTo>
                  <a:lnTo>
                    <a:pt x="35288" y="28892"/>
                  </a:lnTo>
                  <a:lnTo>
                    <a:pt x="35288" y="43409"/>
                  </a:lnTo>
                  <a:lnTo>
                    <a:pt x="35360" y="43409"/>
                  </a:lnTo>
                  <a:lnTo>
                    <a:pt x="35288" y="43984"/>
                  </a:lnTo>
                  <a:lnTo>
                    <a:pt x="35144" y="44487"/>
                  </a:lnTo>
                  <a:lnTo>
                    <a:pt x="34857" y="44991"/>
                  </a:lnTo>
                  <a:lnTo>
                    <a:pt x="34498" y="45422"/>
                  </a:lnTo>
                  <a:lnTo>
                    <a:pt x="34066" y="45709"/>
                  </a:lnTo>
                  <a:lnTo>
                    <a:pt x="33635" y="45997"/>
                  </a:lnTo>
                  <a:lnTo>
                    <a:pt x="33060" y="46140"/>
                  </a:lnTo>
                  <a:lnTo>
                    <a:pt x="32485" y="46212"/>
                  </a:lnTo>
                  <a:lnTo>
                    <a:pt x="4744" y="46212"/>
                  </a:lnTo>
                  <a:lnTo>
                    <a:pt x="4169" y="46140"/>
                  </a:lnTo>
                  <a:lnTo>
                    <a:pt x="3666" y="45997"/>
                  </a:lnTo>
                  <a:lnTo>
                    <a:pt x="3163" y="45709"/>
                  </a:lnTo>
                  <a:lnTo>
                    <a:pt x="2732" y="45422"/>
                  </a:lnTo>
                  <a:lnTo>
                    <a:pt x="2372" y="44991"/>
                  </a:lnTo>
                  <a:lnTo>
                    <a:pt x="2157" y="44487"/>
                  </a:lnTo>
                  <a:lnTo>
                    <a:pt x="1941" y="43984"/>
                  </a:lnTo>
                  <a:lnTo>
                    <a:pt x="1941" y="43409"/>
                  </a:lnTo>
                  <a:lnTo>
                    <a:pt x="1941" y="4744"/>
                  </a:lnTo>
                  <a:lnTo>
                    <a:pt x="1941" y="4169"/>
                  </a:lnTo>
                  <a:lnTo>
                    <a:pt x="2157" y="3594"/>
                  </a:lnTo>
                  <a:lnTo>
                    <a:pt x="2372" y="3163"/>
                  </a:lnTo>
                  <a:lnTo>
                    <a:pt x="2732" y="2732"/>
                  </a:lnTo>
                  <a:lnTo>
                    <a:pt x="3163" y="2372"/>
                  </a:lnTo>
                  <a:lnTo>
                    <a:pt x="3666" y="2157"/>
                  </a:lnTo>
                  <a:lnTo>
                    <a:pt x="4169" y="1941"/>
                  </a:lnTo>
                  <a:lnTo>
                    <a:pt x="4744" y="1869"/>
                  </a:lnTo>
                  <a:close/>
                  <a:moveTo>
                    <a:pt x="4744" y="1"/>
                  </a:moveTo>
                  <a:lnTo>
                    <a:pt x="4241" y="73"/>
                  </a:lnTo>
                  <a:lnTo>
                    <a:pt x="3810" y="145"/>
                  </a:lnTo>
                  <a:lnTo>
                    <a:pt x="3307" y="216"/>
                  </a:lnTo>
                  <a:lnTo>
                    <a:pt x="2875" y="360"/>
                  </a:lnTo>
                  <a:lnTo>
                    <a:pt x="2516" y="576"/>
                  </a:lnTo>
                  <a:lnTo>
                    <a:pt x="2085" y="791"/>
                  </a:lnTo>
                  <a:lnTo>
                    <a:pt x="1725" y="1079"/>
                  </a:lnTo>
                  <a:lnTo>
                    <a:pt x="1438" y="1366"/>
                  </a:lnTo>
                  <a:lnTo>
                    <a:pt x="1079" y="1726"/>
                  </a:lnTo>
                  <a:lnTo>
                    <a:pt x="863" y="2085"/>
                  </a:lnTo>
                  <a:lnTo>
                    <a:pt x="576" y="2444"/>
                  </a:lnTo>
                  <a:lnTo>
                    <a:pt x="432" y="2876"/>
                  </a:lnTo>
                  <a:lnTo>
                    <a:pt x="216" y="3307"/>
                  </a:lnTo>
                  <a:lnTo>
                    <a:pt x="144" y="3738"/>
                  </a:lnTo>
                  <a:lnTo>
                    <a:pt x="72" y="4241"/>
                  </a:lnTo>
                  <a:lnTo>
                    <a:pt x="1" y="4744"/>
                  </a:lnTo>
                  <a:lnTo>
                    <a:pt x="1" y="43409"/>
                  </a:lnTo>
                  <a:lnTo>
                    <a:pt x="72" y="43912"/>
                  </a:lnTo>
                  <a:lnTo>
                    <a:pt x="144" y="44344"/>
                  </a:lnTo>
                  <a:lnTo>
                    <a:pt x="216" y="44775"/>
                  </a:lnTo>
                  <a:lnTo>
                    <a:pt x="432" y="45206"/>
                  </a:lnTo>
                  <a:lnTo>
                    <a:pt x="576" y="45637"/>
                  </a:lnTo>
                  <a:lnTo>
                    <a:pt x="863" y="45997"/>
                  </a:lnTo>
                  <a:lnTo>
                    <a:pt x="1079" y="46356"/>
                  </a:lnTo>
                  <a:lnTo>
                    <a:pt x="1438" y="46715"/>
                  </a:lnTo>
                  <a:lnTo>
                    <a:pt x="1725" y="47003"/>
                  </a:lnTo>
                  <a:lnTo>
                    <a:pt x="2085" y="47290"/>
                  </a:lnTo>
                  <a:lnTo>
                    <a:pt x="2516" y="47506"/>
                  </a:lnTo>
                  <a:lnTo>
                    <a:pt x="2875" y="47722"/>
                  </a:lnTo>
                  <a:lnTo>
                    <a:pt x="3307" y="47865"/>
                  </a:lnTo>
                  <a:lnTo>
                    <a:pt x="3810" y="48009"/>
                  </a:lnTo>
                  <a:lnTo>
                    <a:pt x="4241" y="48081"/>
                  </a:lnTo>
                  <a:lnTo>
                    <a:pt x="32988" y="48081"/>
                  </a:lnTo>
                  <a:lnTo>
                    <a:pt x="33491" y="48009"/>
                  </a:lnTo>
                  <a:lnTo>
                    <a:pt x="33923" y="47865"/>
                  </a:lnTo>
                  <a:lnTo>
                    <a:pt x="34354" y="47722"/>
                  </a:lnTo>
                  <a:lnTo>
                    <a:pt x="34785" y="47506"/>
                  </a:lnTo>
                  <a:lnTo>
                    <a:pt x="35144" y="47290"/>
                  </a:lnTo>
                  <a:lnTo>
                    <a:pt x="35504" y="47003"/>
                  </a:lnTo>
                  <a:lnTo>
                    <a:pt x="35863" y="46715"/>
                  </a:lnTo>
                  <a:lnTo>
                    <a:pt x="36151" y="46356"/>
                  </a:lnTo>
                  <a:lnTo>
                    <a:pt x="36438" y="45997"/>
                  </a:lnTo>
                  <a:lnTo>
                    <a:pt x="36654" y="45637"/>
                  </a:lnTo>
                  <a:lnTo>
                    <a:pt x="36869" y="45206"/>
                  </a:lnTo>
                  <a:lnTo>
                    <a:pt x="37013" y="44775"/>
                  </a:lnTo>
                  <a:lnTo>
                    <a:pt x="37085" y="44344"/>
                  </a:lnTo>
                  <a:lnTo>
                    <a:pt x="37157" y="43912"/>
                  </a:lnTo>
                  <a:lnTo>
                    <a:pt x="37229" y="43409"/>
                  </a:lnTo>
                  <a:lnTo>
                    <a:pt x="37229" y="25586"/>
                  </a:lnTo>
                  <a:lnTo>
                    <a:pt x="47650" y="7547"/>
                  </a:lnTo>
                  <a:lnTo>
                    <a:pt x="47937" y="6900"/>
                  </a:lnTo>
                  <a:lnTo>
                    <a:pt x="48081" y="6253"/>
                  </a:lnTo>
                  <a:lnTo>
                    <a:pt x="48081" y="5535"/>
                  </a:lnTo>
                  <a:lnTo>
                    <a:pt x="48009" y="4888"/>
                  </a:lnTo>
                  <a:lnTo>
                    <a:pt x="47721" y="4241"/>
                  </a:lnTo>
                  <a:lnTo>
                    <a:pt x="47362" y="3594"/>
                  </a:lnTo>
                  <a:lnTo>
                    <a:pt x="46859" y="3091"/>
                  </a:lnTo>
                  <a:lnTo>
                    <a:pt x="46284" y="2732"/>
                  </a:lnTo>
                  <a:lnTo>
                    <a:pt x="45709" y="2372"/>
                  </a:lnTo>
                  <a:lnTo>
                    <a:pt x="44990" y="2229"/>
                  </a:lnTo>
                  <a:lnTo>
                    <a:pt x="44272" y="2229"/>
                  </a:lnTo>
                  <a:lnTo>
                    <a:pt x="43625" y="2372"/>
                  </a:lnTo>
                  <a:lnTo>
                    <a:pt x="42978" y="2588"/>
                  </a:lnTo>
                  <a:lnTo>
                    <a:pt x="42331" y="2947"/>
                  </a:lnTo>
                  <a:lnTo>
                    <a:pt x="41828" y="3451"/>
                  </a:lnTo>
                  <a:lnTo>
                    <a:pt x="41469" y="4025"/>
                  </a:lnTo>
                  <a:lnTo>
                    <a:pt x="37229" y="11356"/>
                  </a:lnTo>
                  <a:lnTo>
                    <a:pt x="37229" y="4744"/>
                  </a:lnTo>
                  <a:lnTo>
                    <a:pt x="37157" y="4241"/>
                  </a:lnTo>
                  <a:lnTo>
                    <a:pt x="37085" y="3738"/>
                  </a:lnTo>
                  <a:lnTo>
                    <a:pt x="37013" y="3307"/>
                  </a:lnTo>
                  <a:lnTo>
                    <a:pt x="36869" y="2876"/>
                  </a:lnTo>
                  <a:lnTo>
                    <a:pt x="36654" y="2444"/>
                  </a:lnTo>
                  <a:lnTo>
                    <a:pt x="36438" y="2085"/>
                  </a:lnTo>
                  <a:lnTo>
                    <a:pt x="36151" y="1726"/>
                  </a:lnTo>
                  <a:lnTo>
                    <a:pt x="35863" y="1366"/>
                  </a:lnTo>
                  <a:lnTo>
                    <a:pt x="35504" y="1079"/>
                  </a:lnTo>
                  <a:lnTo>
                    <a:pt x="35144" y="791"/>
                  </a:lnTo>
                  <a:lnTo>
                    <a:pt x="34785" y="576"/>
                  </a:lnTo>
                  <a:lnTo>
                    <a:pt x="34354" y="360"/>
                  </a:lnTo>
                  <a:lnTo>
                    <a:pt x="33923" y="216"/>
                  </a:lnTo>
                  <a:lnTo>
                    <a:pt x="33491" y="145"/>
                  </a:lnTo>
                  <a:lnTo>
                    <a:pt x="32988" y="73"/>
                  </a:lnTo>
                  <a:lnTo>
                    <a:pt x="32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10" name="Google Shape;4657;p78">
            <a:extLst>
              <a:ext uri="{FF2B5EF4-FFF2-40B4-BE49-F238E27FC236}">
                <a16:creationId xmlns:a16="http://schemas.microsoft.com/office/drawing/2014/main" id="{900907A0-F6FF-4813-1D71-5DA8EE8E70B9}"/>
              </a:ext>
            </a:extLst>
          </p:cNvPr>
          <p:cNvGrpSpPr/>
          <p:nvPr/>
        </p:nvGrpSpPr>
        <p:grpSpPr>
          <a:xfrm>
            <a:off x="4227419" y="1915798"/>
            <a:ext cx="689826" cy="577449"/>
            <a:chOff x="2405117" y="3341721"/>
            <a:chExt cx="367122" cy="367122"/>
          </a:xfrm>
        </p:grpSpPr>
        <p:sp>
          <p:nvSpPr>
            <p:cNvPr id="11" name="Google Shape;4658;p78">
              <a:extLst>
                <a:ext uri="{FF2B5EF4-FFF2-40B4-BE49-F238E27FC236}">
                  <a16:creationId xmlns:a16="http://schemas.microsoft.com/office/drawing/2014/main" id="{08EF74C9-26CB-3780-A6C7-EDD94BE6572E}"/>
                </a:ext>
              </a:extLst>
            </p:cNvPr>
            <p:cNvSpPr/>
            <p:nvPr/>
          </p:nvSpPr>
          <p:spPr>
            <a:xfrm>
              <a:off x="2468842" y="3512513"/>
              <a:ext cx="242223" cy="188676"/>
            </a:xfrm>
            <a:custGeom>
              <a:avLst/>
              <a:gdLst/>
              <a:ahLst/>
              <a:cxnLst/>
              <a:rect l="l" t="t" r="r" b="b"/>
              <a:pathLst>
                <a:path w="9210" h="7174" extrusionOk="0">
                  <a:moveTo>
                    <a:pt x="1" y="1"/>
                  </a:moveTo>
                  <a:lnTo>
                    <a:pt x="1" y="7173"/>
                  </a:lnTo>
                  <a:lnTo>
                    <a:pt x="9209" y="7173"/>
                  </a:lnTo>
                  <a:lnTo>
                    <a:pt x="9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59;p78">
              <a:extLst>
                <a:ext uri="{FF2B5EF4-FFF2-40B4-BE49-F238E27FC236}">
                  <a16:creationId xmlns:a16="http://schemas.microsoft.com/office/drawing/2014/main" id="{DE4BEDC2-A03E-4964-0CE7-02729D1BE5DD}"/>
                </a:ext>
              </a:extLst>
            </p:cNvPr>
            <p:cNvSpPr/>
            <p:nvPr/>
          </p:nvSpPr>
          <p:spPr>
            <a:xfrm>
              <a:off x="2555526" y="3512513"/>
              <a:ext cx="68853" cy="76507"/>
            </a:xfrm>
            <a:custGeom>
              <a:avLst/>
              <a:gdLst/>
              <a:ahLst/>
              <a:cxnLst/>
              <a:rect l="l" t="t" r="r" b="b"/>
              <a:pathLst>
                <a:path w="2618" h="2909" extrusionOk="0">
                  <a:moveTo>
                    <a:pt x="0" y="1"/>
                  </a:moveTo>
                  <a:lnTo>
                    <a:pt x="0" y="2811"/>
                  </a:lnTo>
                  <a:lnTo>
                    <a:pt x="0" y="2908"/>
                  </a:lnTo>
                  <a:lnTo>
                    <a:pt x="291" y="2908"/>
                  </a:lnTo>
                  <a:lnTo>
                    <a:pt x="1163" y="2133"/>
                  </a:lnTo>
                  <a:lnTo>
                    <a:pt x="1357" y="2133"/>
                  </a:lnTo>
                  <a:lnTo>
                    <a:pt x="2327" y="2908"/>
                  </a:lnTo>
                  <a:lnTo>
                    <a:pt x="2520" y="2908"/>
                  </a:lnTo>
                  <a:lnTo>
                    <a:pt x="2617" y="2811"/>
                  </a:lnTo>
                  <a:lnTo>
                    <a:pt x="2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60;p78">
              <a:extLst>
                <a:ext uri="{FF2B5EF4-FFF2-40B4-BE49-F238E27FC236}">
                  <a16:creationId xmlns:a16="http://schemas.microsoft.com/office/drawing/2014/main" id="{3F84049A-57CA-2991-41C0-7D247F2F6910}"/>
                </a:ext>
              </a:extLst>
            </p:cNvPr>
            <p:cNvSpPr/>
            <p:nvPr/>
          </p:nvSpPr>
          <p:spPr>
            <a:xfrm>
              <a:off x="2555526" y="3512513"/>
              <a:ext cx="68853" cy="76507"/>
            </a:xfrm>
            <a:custGeom>
              <a:avLst/>
              <a:gdLst/>
              <a:ahLst/>
              <a:cxnLst/>
              <a:rect l="l" t="t" r="r" b="b"/>
              <a:pathLst>
                <a:path w="2618" h="2909" fill="none" extrusionOk="0">
                  <a:moveTo>
                    <a:pt x="2327" y="2908"/>
                  </a:moveTo>
                  <a:lnTo>
                    <a:pt x="1357" y="2133"/>
                  </a:lnTo>
                  <a:lnTo>
                    <a:pt x="1357" y="2133"/>
                  </a:lnTo>
                  <a:lnTo>
                    <a:pt x="1260" y="2133"/>
                  </a:lnTo>
                  <a:lnTo>
                    <a:pt x="1163" y="2133"/>
                  </a:lnTo>
                  <a:lnTo>
                    <a:pt x="291" y="2908"/>
                  </a:lnTo>
                  <a:lnTo>
                    <a:pt x="291" y="2908"/>
                  </a:lnTo>
                  <a:lnTo>
                    <a:pt x="194" y="2908"/>
                  </a:lnTo>
                  <a:lnTo>
                    <a:pt x="97" y="2908"/>
                  </a:lnTo>
                  <a:lnTo>
                    <a:pt x="0" y="2908"/>
                  </a:lnTo>
                  <a:lnTo>
                    <a:pt x="0" y="2811"/>
                  </a:lnTo>
                  <a:lnTo>
                    <a:pt x="0" y="1"/>
                  </a:lnTo>
                  <a:lnTo>
                    <a:pt x="2617" y="1"/>
                  </a:lnTo>
                  <a:lnTo>
                    <a:pt x="2617" y="2811"/>
                  </a:lnTo>
                  <a:lnTo>
                    <a:pt x="2617" y="2811"/>
                  </a:lnTo>
                  <a:lnTo>
                    <a:pt x="2520" y="2908"/>
                  </a:lnTo>
                  <a:lnTo>
                    <a:pt x="2520" y="2908"/>
                  </a:lnTo>
                  <a:lnTo>
                    <a:pt x="2424" y="2908"/>
                  </a:lnTo>
                  <a:lnTo>
                    <a:pt x="2327" y="2908"/>
                  </a:lnTo>
                  <a:lnTo>
                    <a:pt x="2327" y="29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61;p78">
              <a:extLst>
                <a:ext uri="{FF2B5EF4-FFF2-40B4-BE49-F238E27FC236}">
                  <a16:creationId xmlns:a16="http://schemas.microsoft.com/office/drawing/2014/main" id="{A0A984DE-9BF2-7F1E-BFC0-DC091996AD95}"/>
                </a:ext>
              </a:extLst>
            </p:cNvPr>
            <p:cNvSpPr/>
            <p:nvPr/>
          </p:nvSpPr>
          <p:spPr>
            <a:xfrm>
              <a:off x="2614149" y="3588994"/>
              <a:ext cx="26" cy="26"/>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62;p78">
              <a:extLst>
                <a:ext uri="{FF2B5EF4-FFF2-40B4-BE49-F238E27FC236}">
                  <a16:creationId xmlns:a16="http://schemas.microsoft.com/office/drawing/2014/main" id="{D1282C63-F98B-7DAE-AC67-CADD4341738F}"/>
                </a:ext>
              </a:extLst>
            </p:cNvPr>
            <p:cNvSpPr/>
            <p:nvPr/>
          </p:nvSpPr>
          <p:spPr>
            <a:xfrm>
              <a:off x="2509633" y="3609376"/>
              <a:ext cx="79058" cy="22986"/>
            </a:xfrm>
            <a:custGeom>
              <a:avLst/>
              <a:gdLst/>
              <a:ahLst/>
              <a:cxnLst/>
              <a:rect l="l" t="t" r="r" b="b"/>
              <a:pathLst>
                <a:path w="3006" h="874" extrusionOk="0">
                  <a:moveTo>
                    <a:pt x="1" y="1"/>
                  </a:moveTo>
                  <a:lnTo>
                    <a:pt x="1" y="98"/>
                  </a:lnTo>
                  <a:lnTo>
                    <a:pt x="1" y="776"/>
                  </a:lnTo>
                  <a:lnTo>
                    <a:pt x="1" y="873"/>
                  </a:lnTo>
                  <a:lnTo>
                    <a:pt x="3005" y="873"/>
                  </a:lnTo>
                  <a:lnTo>
                    <a:pt x="3005" y="776"/>
                  </a:lnTo>
                  <a:lnTo>
                    <a:pt x="3005" y="98"/>
                  </a:lnTo>
                  <a:lnTo>
                    <a:pt x="3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63;p78">
              <a:extLst>
                <a:ext uri="{FF2B5EF4-FFF2-40B4-BE49-F238E27FC236}">
                  <a16:creationId xmlns:a16="http://schemas.microsoft.com/office/drawing/2014/main" id="{23D5E0C4-FB31-A840-6852-BC3F0F8189A5}"/>
                </a:ext>
              </a:extLst>
            </p:cNvPr>
            <p:cNvSpPr/>
            <p:nvPr/>
          </p:nvSpPr>
          <p:spPr>
            <a:xfrm>
              <a:off x="2586113" y="3632336"/>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64;p78">
              <a:extLst>
                <a:ext uri="{FF2B5EF4-FFF2-40B4-BE49-F238E27FC236}">
                  <a16:creationId xmlns:a16="http://schemas.microsoft.com/office/drawing/2014/main" id="{F37626B6-F4F5-318E-0DCE-2756C2F86B2E}"/>
                </a:ext>
              </a:extLst>
            </p:cNvPr>
            <p:cNvSpPr/>
            <p:nvPr/>
          </p:nvSpPr>
          <p:spPr>
            <a:xfrm>
              <a:off x="2509633" y="3650168"/>
              <a:ext cx="99440" cy="22986"/>
            </a:xfrm>
            <a:custGeom>
              <a:avLst/>
              <a:gdLst/>
              <a:ahLst/>
              <a:cxnLst/>
              <a:rect l="l" t="t" r="r" b="b"/>
              <a:pathLst>
                <a:path w="3781" h="874" extrusionOk="0">
                  <a:moveTo>
                    <a:pt x="1" y="1"/>
                  </a:moveTo>
                  <a:lnTo>
                    <a:pt x="1" y="98"/>
                  </a:lnTo>
                  <a:lnTo>
                    <a:pt x="1" y="776"/>
                  </a:lnTo>
                  <a:lnTo>
                    <a:pt x="1" y="873"/>
                  </a:lnTo>
                  <a:lnTo>
                    <a:pt x="3781" y="873"/>
                  </a:lnTo>
                  <a:lnTo>
                    <a:pt x="3781" y="776"/>
                  </a:lnTo>
                  <a:lnTo>
                    <a:pt x="3781" y="98"/>
                  </a:lnTo>
                  <a:lnTo>
                    <a:pt x="3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5;p78">
              <a:extLst>
                <a:ext uri="{FF2B5EF4-FFF2-40B4-BE49-F238E27FC236}">
                  <a16:creationId xmlns:a16="http://schemas.microsoft.com/office/drawing/2014/main" id="{C9937914-FF5E-CADA-B5F8-CBFFD3CE4245}"/>
                </a:ext>
              </a:extLst>
            </p:cNvPr>
            <p:cNvSpPr/>
            <p:nvPr/>
          </p:nvSpPr>
          <p:spPr>
            <a:xfrm>
              <a:off x="2606496" y="3673127"/>
              <a:ext cx="26" cy="26"/>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6;p78">
              <a:extLst>
                <a:ext uri="{FF2B5EF4-FFF2-40B4-BE49-F238E27FC236}">
                  <a16:creationId xmlns:a16="http://schemas.microsoft.com/office/drawing/2014/main" id="{97E2E1CB-08F6-F3D8-B847-1167221691D0}"/>
                </a:ext>
              </a:extLst>
            </p:cNvPr>
            <p:cNvSpPr/>
            <p:nvPr/>
          </p:nvSpPr>
          <p:spPr>
            <a:xfrm>
              <a:off x="2527491" y="3349374"/>
              <a:ext cx="122374" cy="135129"/>
            </a:xfrm>
            <a:custGeom>
              <a:avLst/>
              <a:gdLst/>
              <a:ahLst/>
              <a:cxnLst/>
              <a:rect l="l" t="t" r="r" b="b"/>
              <a:pathLst>
                <a:path w="4653" h="5138" extrusionOk="0">
                  <a:moveTo>
                    <a:pt x="2326" y="0"/>
                  </a:moveTo>
                  <a:lnTo>
                    <a:pt x="0" y="1260"/>
                  </a:lnTo>
                  <a:lnTo>
                    <a:pt x="0" y="3877"/>
                  </a:lnTo>
                  <a:lnTo>
                    <a:pt x="2326" y="5137"/>
                  </a:lnTo>
                  <a:lnTo>
                    <a:pt x="4653" y="3877"/>
                  </a:lnTo>
                  <a:lnTo>
                    <a:pt x="4653" y="1260"/>
                  </a:lnTo>
                  <a:lnTo>
                    <a:pt x="2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67;p78">
              <a:extLst>
                <a:ext uri="{FF2B5EF4-FFF2-40B4-BE49-F238E27FC236}">
                  <a16:creationId xmlns:a16="http://schemas.microsoft.com/office/drawing/2014/main" id="{42262C77-1EA4-6376-E6C2-3DA34C15EC76}"/>
                </a:ext>
              </a:extLst>
            </p:cNvPr>
            <p:cNvSpPr/>
            <p:nvPr/>
          </p:nvSpPr>
          <p:spPr>
            <a:xfrm>
              <a:off x="2527491" y="3349374"/>
              <a:ext cx="122374" cy="135129"/>
            </a:xfrm>
            <a:custGeom>
              <a:avLst/>
              <a:gdLst/>
              <a:ahLst/>
              <a:cxnLst/>
              <a:rect l="l" t="t" r="r" b="b"/>
              <a:pathLst>
                <a:path w="4653" h="5138" fill="none" extrusionOk="0">
                  <a:moveTo>
                    <a:pt x="2326" y="0"/>
                  </a:moveTo>
                  <a:lnTo>
                    <a:pt x="0" y="1260"/>
                  </a:lnTo>
                  <a:lnTo>
                    <a:pt x="0" y="3877"/>
                  </a:lnTo>
                  <a:lnTo>
                    <a:pt x="2326" y="5137"/>
                  </a:lnTo>
                  <a:lnTo>
                    <a:pt x="4653" y="3877"/>
                  </a:lnTo>
                  <a:lnTo>
                    <a:pt x="4653" y="1260"/>
                  </a:lnTo>
                  <a:lnTo>
                    <a:pt x="23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68;p78">
              <a:extLst>
                <a:ext uri="{FF2B5EF4-FFF2-40B4-BE49-F238E27FC236}">
                  <a16:creationId xmlns:a16="http://schemas.microsoft.com/office/drawing/2014/main" id="{61DDE020-76F0-83B3-A524-1317373F0A98}"/>
                </a:ext>
              </a:extLst>
            </p:cNvPr>
            <p:cNvSpPr/>
            <p:nvPr/>
          </p:nvSpPr>
          <p:spPr>
            <a:xfrm>
              <a:off x="2588664" y="3349374"/>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69;p78">
              <a:extLst>
                <a:ext uri="{FF2B5EF4-FFF2-40B4-BE49-F238E27FC236}">
                  <a16:creationId xmlns:a16="http://schemas.microsoft.com/office/drawing/2014/main" id="{A5A4C189-07AD-C6DD-12BF-68F21F19BDFA}"/>
                </a:ext>
              </a:extLst>
            </p:cNvPr>
            <p:cNvSpPr/>
            <p:nvPr/>
          </p:nvSpPr>
          <p:spPr>
            <a:xfrm>
              <a:off x="2527491" y="3382512"/>
              <a:ext cx="61200" cy="101991"/>
            </a:xfrm>
            <a:custGeom>
              <a:avLst/>
              <a:gdLst/>
              <a:ahLst/>
              <a:cxnLst/>
              <a:rect l="l" t="t" r="r" b="b"/>
              <a:pathLst>
                <a:path w="2327" h="3878" extrusionOk="0">
                  <a:moveTo>
                    <a:pt x="0" y="0"/>
                  </a:moveTo>
                  <a:lnTo>
                    <a:pt x="0" y="2617"/>
                  </a:lnTo>
                  <a:lnTo>
                    <a:pt x="2326" y="3877"/>
                  </a:lnTo>
                  <a:lnTo>
                    <a:pt x="2326" y="1260"/>
                  </a:lnTo>
                  <a:lnTo>
                    <a:pt x="0"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70;p78">
              <a:extLst>
                <a:ext uri="{FF2B5EF4-FFF2-40B4-BE49-F238E27FC236}">
                  <a16:creationId xmlns:a16="http://schemas.microsoft.com/office/drawing/2014/main" id="{76F6A49F-5902-CDE5-B004-0B215526835C}"/>
                </a:ext>
              </a:extLst>
            </p:cNvPr>
            <p:cNvSpPr/>
            <p:nvPr/>
          </p:nvSpPr>
          <p:spPr>
            <a:xfrm>
              <a:off x="2527491" y="3382512"/>
              <a:ext cx="61200" cy="101991"/>
            </a:xfrm>
            <a:custGeom>
              <a:avLst/>
              <a:gdLst/>
              <a:ahLst/>
              <a:cxnLst/>
              <a:rect l="l" t="t" r="r" b="b"/>
              <a:pathLst>
                <a:path w="2327" h="3878" fill="none" extrusionOk="0">
                  <a:moveTo>
                    <a:pt x="0" y="2617"/>
                  </a:moveTo>
                  <a:lnTo>
                    <a:pt x="2326" y="3877"/>
                  </a:lnTo>
                  <a:lnTo>
                    <a:pt x="2326" y="1260"/>
                  </a:lnTo>
                  <a:lnTo>
                    <a:pt x="0" y="0"/>
                  </a:lnTo>
                  <a:lnTo>
                    <a:pt x="0" y="2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71;p78">
              <a:extLst>
                <a:ext uri="{FF2B5EF4-FFF2-40B4-BE49-F238E27FC236}">
                  <a16:creationId xmlns:a16="http://schemas.microsoft.com/office/drawing/2014/main" id="{85AA3B3D-51C8-2841-1537-685299916BA6}"/>
                </a:ext>
              </a:extLst>
            </p:cNvPr>
            <p:cNvSpPr/>
            <p:nvPr/>
          </p:nvSpPr>
          <p:spPr>
            <a:xfrm>
              <a:off x="2527491" y="3451340"/>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72;p78">
              <a:extLst>
                <a:ext uri="{FF2B5EF4-FFF2-40B4-BE49-F238E27FC236}">
                  <a16:creationId xmlns:a16="http://schemas.microsoft.com/office/drawing/2014/main" id="{999C8E9D-8243-5F8B-F284-8C96203DA002}"/>
                </a:ext>
              </a:extLst>
            </p:cNvPr>
            <p:cNvSpPr/>
            <p:nvPr/>
          </p:nvSpPr>
          <p:spPr>
            <a:xfrm>
              <a:off x="2527491" y="3349374"/>
              <a:ext cx="122374" cy="66302"/>
            </a:xfrm>
            <a:custGeom>
              <a:avLst/>
              <a:gdLst/>
              <a:ahLst/>
              <a:cxnLst/>
              <a:rect l="l" t="t" r="r" b="b"/>
              <a:pathLst>
                <a:path w="4653" h="2521" extrusionOk="0">
                  <a:moveTo>
                    <a:pt x="2326" y="0"/>
                  </a:moveTo>
                  <a:lnTo>
                    <a:pt x="0" y="1260"/>
                  </a:lnTo>
                  <a:lnTo>
                    <a:pt x="2326" y="2520"/>
                  </a:lnTo>
                  <a:lnTo>
                    <a:pt x="4653" y="1260"/>
                  </a:lnTo>
                  <a:lnTo>
                    <a:pt x="2326" y="0"/>
                  </a:lnTo>
                  <a:close/>
                </a:path>
              </a:pathLst>
            </a:custGeom>
            <a:solidFill>
              <a:srgbClr val="000000">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73;p78">
              <a:extLst>
                <a:ext uri="{FF2B5EF4-FFF2-40B4-BE49-F238E27FC236}">
                  <a16:creationId xmlns:a16="http://schemas.microsoft.com/office/drawing/2014/main" id="{72D1AB85-612F-F687-CF58-9217511F2856}"/>
                </a:ext>
              </a:extLst>
            </p:cNvPr>
            <p:cNvSpPr/>
            <p:nvPr/>
          </p:nvSpPr>
          <p:spPr>
            <a:xfrm>
              <a:off x="2527491" y="3349374"/>
              <a:ext cx="122374" cy="66302"/>
            </a:xfrm>
            <a:custGeom>
              <a:avLst/>
              <a:gdLst/>
              <a:ahLst/>
              <a:cxnLst/>
              <a:rect l="l" t="t" r="r" b="b"/>
              <a:pathLst>
                <a:path w="4653" h="2521" fill="none" extrusionOk="0">
                  <a:moveTo>
                    <a:pt x="0" y="1260"/>
                  </a:moveTo>
                  <a:lnTo>
                    <a:pt x="2326" y="2520"/>
                  </a:lnTo>
                  <a:lnTo>
                    <a:pt x="4653" y="1260"/>
                  </a:lnTo>
                  <a:lnTo>
                    <a:pt x="2326" y="0"/>
                  </a:lnTo>
                  <a:lnTo>
                    <a:pt x="0" y="12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74;p78">
              <a:extLst>
                <a:ext uri="{FF2B5EF4-FFF2-40B4-BE49-F238E27FC236}">
                  <a16:creationId xmlns:a16="http://schemas.microsoft.com/office/drawing/2014/main" id="{83FA1016-7856-2E10-D53D-8A85A1B75006}"/>
                </a:ext>
              </a:extLst>
            </p:cNvPr>
            <p:cNvSpPr/>
            <p:nvPr/>
          </p:nvSpPr>
          <p:spPr>
            <a:xfrm>
              <a:off x="2527491" y="3382512"/>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75;p78">
              <a:extLst>
                <a:ext uri="{FF2B5EF4-FFF2-40B4-BE49-F238E27FC236}">
                  <a16:creationId xmlns:a16="http://schemas.microsoft.com/office/drawing/2014/main" id="{A83E4F9A-AF96-7FBA-07E7-1468E1CBBBEE}"/>
                </a:ext>
              </a:extLst>
            </p:cNvPr>
            <p:cNvSpPr/>
            <p:nvPr/>
          </p:nvSpPr>
          <p:spPr>
            <a:xfrm>
              <a:off x="2405117" y="3504860"/>
              <a:ext cx="367122" cy="203983"/>
            </a:xfrm>
            <a:custGeom>
              <a:avLst/>
              <a:gdLst/>
              <a:ahLst/>
              <a:cxnLst/>
              <a:rect l="l" t="t" r="r" b="b"/>
              <a:pathLst>
                <a:path w="13959" h="7756" extrusionOk="0">
                  <a:moveTo>
                    <a:pt x="11341" y="582"/>
                  </a:moveTo>
                  <a:lnTo>
                    <a:pt x="11341" y="7174"/>
                  </a:lnTo>
                  <a:lnTo>
                    <a:pt x="2618" y="7174"/>
                  </a:lnTo>
                  <a:lnTo>
                    <a:pt x="2618" y="582"/>
                  </a:lnTo>
                  <a:close/>
                  <a:moveTo>
                    <a:pt x="2327" y="1"/>
                  </a:moveTo>
                  <a:lnTo>
                    <a:pt x="2230" y="98"/>
                  </a:lnTo>
                  <a:lnTo>
                    <a:pt x="2133" y="98"/>
                  </a:lnTo>
                  <a:lnTo>
                    <a:pt x="97" y="2230"/>
                  </a:lnTo>
                  <a:lnTo>
                    <a:pt x="0" y="2424"/>
                  </a:lnTo>
                  <a:lnTo>
                    <a:pt x="97" y="2618"/>
                  </a:lnTo>
                  <a:lnTo>
                    <a:pt x="485" y="2618"/>
                  </a:lnTo>
                  <a:lnTo>
                    <a:pt x="2133" y="970"/>
                  </a:lnTo>
                  <a:lnTo>
                    <a:pt x="2133" y="7464"/>
                  </a:lnTo>
                  <a:lnTo>
                    <a:pt x="2133" y="7658"/>
                  </a:lnTo>
                  <a:lnTo>
                    <a:pt x="2327" y="7755"/>
                  </a:lnTo>
                  <a:lnTo>
                    <a:pt x="11535" y="7755"/>
                  </a:lnTo>
                  <a:lnTo>
                    <a:pt x="11729" y="7658"/>
                  </a:lnTo>
                  <a:lnTo>
                    <a:pt x="11826" y="7464"/>
                  </a:lnTo>
                  <a:lnTo>
                    <a:pt x="11826" y="970"/>
                  </a:lnTo>
                  <a:lnTo>
                    <a:pt x="13474" y="2618"/>
                  </a:lnTo>
                  <a:lnTo>
                    <a:pt x="13861" y="2618"/>
                  </a:lnTo>
                  <a:lnTo>
                    <a:pt x="13958" y="2424"/>
                  </a:lnTo>
                  <a:lnTo>
                    <a:pt x="13861" y="2230"/>
                  </a:lnTo>
                  <a:lnTo>
                    <a:pt x="11729" y="98"/>
                  </a:lnTo>
                  <a:lnTo>
                    <a:pt x="11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 name="Google Shape;4676;p78">
              <a:extLst>
                <a:ext uri="{FF2B5EF4-FFF2-40B4-BE49-F238E27FC236}">
                  <a16:creationId xmlns:a16="http://schemas.microsoft.com/office/drawing/2014/main" id="{A3D6E8BE-6078-F599-2EA0-808443634FCF}"/>
                </a:ext>
              </a:extLst>
            </p:cNvPr>
            <p:cNvSpPr/>
            <p:nvPr/>
          </p:nvSpPr>
          <p:spPr>
            <a:xfrm>
              <a:off x="2703385" y="3693510"/>
              <a:ext cx="26" cy="26"/>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7;p78">
              <a:extLst>
                <a:ext uri="{FF2B5EF4-FFF2-40B4-BE49-F238E27FC236}">
                  <a16:creationId xmlns:a16="http://schemas.microsoft.com/office/drawing/2014/main" id="{8B905A82-B587-E69F-0E48-299DCC10407D}"/>
                </a:ext>
              </a:extLst>
            </p:cNvPr>
            <p:cNvSpPr/>
            <p:nvPr/>
          </p:nvSpPr>
          <p:spPr>
            <a:xfrm>
              <a:off x="2675323" y="3402895"/>
              <a:ext cx="40818" cy="89262"/>
            </a:xfrm>
            <a:custGeom>
              <a:avLst/>
              <a:gdLst/>
              <a:ahLst/>
              <a:cxnLst/>
              <a:rect l="l" t="t" r="r" b="b"/>
              <a:pathLst>
                <a:path w="1552" h="3394" extrusionOk="0">
                  <a:moveTo>
                    <a:pt x="776" y="1"/>
                  </a:moveTo>
                  <a:lnTo>
                    <a:pt x="583" y="97"/>
                  </a:lnTo>
                  <a:lnTo>
                    <a:pt x="486" y="291"/>
                  </a:lnTo>
                  <a:lnTo>
                    <a:pt x="486" y="2133"/>
                  </a:lnTo>
                  <a:lnTo>
                    <a:pt x="292" y="2036"/>
                  </a:lnTo>
                  <a:lnTo>
                    <a:pt x="98" y="2133"/>
                  </a:lnTo>
                  <a:lnTo>
                    <a:pt x="1" y="2230"/>
                  </a:lnTo>
                  <a:lnTo>
                    <a:pt x="1" y="2521"/>
                  </a:lnTo>
                  <a:lnTo>
                    <a:pt x="583" y="3199"/>
                  </a:lnTo>
                  <a:lnTo>
                    <a:pt x="680" y="3296"/>
                  </a:lnTo>
                  <a:lnTo>
                    <a:pt x="776" y="3393"/>
                  </a:lnTo>
                  <a:lnTo>
                    <a:pt x="970" y="3296"/>
                  </a:lnTo>
                  <a:lnTo>
                    <a:pt x="1067" y="3199"/>
                  </a:lnTo>
                  <a:lnTo>
                    <a:pt x="1552" y="2521"/>
                  </a:lnTo>
                  <a:lnTo>
                    <a:pt x="1552" y="2230"/>
                  </a:lnTo>
                  <a:lnTo>
                    <a:pt x="1455" y="2133"/>
                  </a:lnTo>
                  <a:lnTo>
                    <a:pt x="1261" y="2036"/>
                  </a:lnTo>
                  <a:lnTo>
                    <a:pt x="1067" y="2133"/>
                  </a:lnTo>
                  <a:lnTo>
                    <a:pt x="1067" y="291"/>
                  </a:lnTo>
                  <a:lnTo>
                    <a:pt x="970" y="97"/>
                  </a:lnTo>
                  <a:lnTo>
                    <a:pt x="8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8;p78">
              <a:extLst>
                <a:ext uri="{FF2B5EF4-FFF2-40B4-BE49-F238E27FC236}">
                  <a16:creationId xmlns:a16="http://schemas.microsoft.com/office/drawing/2014/main" id="{CBAD1F78-6972-34C8-AF7D-7132B3D6A80F}"/>
                </a:ext>
              </a:extLst>
            </p:cNvPr>
            <p:cNvSpPr/>
            <p:nvPr/>
          </p:nvSpPr>
          <p:spPr>
            <a:xfrm>
              <a:off x="2690629" y="3487029"/>
              <a:ext cx="26" cy="26"/>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79;p78">
              <a:extLst>
                <a:ext uri="{FF2B5EF4-FFF2-40B4-BE49-F238E27FC236}">
                  <a16:creationId xmlns:a16="http://schemas.microsoft.com/office/drawing/2014/main" id="{154A3DA2-C60F-88E2-5726-72656A2CFBBA}"/>
                </a:ext>
              </a:extLst>
            </p:cNvPr>
            <p:cNvSpPr/>
            <p:nvPr/>
          </p:nvSpPr>
          <p:spPr>
            <a:xfrm>
              <a:off x="2461188" y="3402895"/>
              <a:ext cx="40818" cy="89262"/>
            </a:xfrm>
            <a:custGeom>
              <a:avLst/>
              <a:gdLst/>
              <a:ahLst/>
              <a:cxnLst/>
              <a:rect l="l" t="t" r="r" b="b"/>
              <a:pathLst>
                <a:path w="1552" h="3394" extrusionOk="0">
                  <a:moveTo>
                    <a:pt x="679" y="1"/>
                  </a:moveTo>
                  <a:lnTo>
                    <a:pt x="582" y="97"/>
                  </a:lnTo>
                  <a:lnTo>
                    <a:pt x="486" y="291"/>
                  </a:lnTo>
                  <a:lnTo>
                    <a:pt x="486" y="2230"/>
                  </a:lnTo>
                  <a:lnTo>
                    <a:pt x="389" y="2036"/>
                  </a:lnTo>
                  <a:lnTo>
                    <a:pt x="195" y="2036"/>
                  </a:lnTo>
                  <a:lnTo>
                    <a:pt x="1" y="2133"/>
                  </a:lnTo>
                  <a:lnTo>
                    <a:pt x="1" y="2327"/>
                  </a:lnTo>
                  <a:lnTo>
                    <a:pt x="1" y="2521"/>
                  </a:lnTo>
                  <a:lnTo>
                    <a:pt x="582" y="3199"/>
                  </a:lnTo>
                  <a:lnTo>
                    <a:pt x="679" y="3296"/>
                  </a:lnTo>
                  <a:lnTo>
                    <a:pt x="776" y="3393"/>
                  </a:lnTo>
                  <a:lnTo>
                    <a:pt x="873" y="3296"/>
                  </a:lnTo>
                  <a:lnTo>
                    <a:pt x="970" y="3199"/>
                  </a:lnTo>
                  <a:lnTo>
                    <a:pt x="1552" y="2521"/>
                  </a:lnTo>
                  <a:lnTo>
                    <a:pt x="1552" y="2327"/>
                  </a:lnTo>
                  <a:lnTo>
                    <a:pt x="1552" y="2133"/>
                  </a:lnTo>
                  <a:lnTo>
                    <a:pt x="1358" y="2036"/>
                  </a:lnTo>
                  <a:lnTo>
                    <a:pt x="1164" y="2036"/>
                  </a:lnTo>
                  <a:lnTo>
                    <a:pt x="1067" y="2230"/>
                  </a:lnTo>
                  <a:lnTo>
                    <a:pt x="1067" y="194"/>
                  </a:lnTo>
                  <a:lnTo>
                    <a:pt x="8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80;p78">
              <a:extLst>
                <a:ext uri="{FF2B5EF4-FFF2-40B4-BE49-F238E27FC236}">
                  <a16:creationId xmlns:a16="http://schemas.microsoft.com/office/drawing/2014/main" id="{E0C274DB-7BAF-9361-9814-E8421EC3AB93}"/>
                </a:ext>
              </a:extLst>
            </p:cNvPr>
            <p:cNvSpPr/>
            <p:nvPr/>
          </p:nvSpPr>
          <p:spPr>
            <a:xfrm>
              <a:off x="2476495" y="3487029"/>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1;p78">
              <a:extLst>
                <a:ext uri="{FF2B5EF4-FFF2-40B4-BE49-F238E27FC236}">
                  <a16:creationId xmlns:a16="http://schemas.microsoft.com/office/drawing/2014/main" id="{87145A5C-5012-E202-58E3-31556C15089D}"/>
                </a:ext>
              </a:extLst>
            </p:cNvPr>
            <p:cNvSpPr/>
            <p:nvPr/>
          </p:nvSpPr>
          <p:spPr>
            <a:xfrm>
              <a:off x="2519837" y="3341721"/>
              <a:ext cx="137681" cy="150436"/>
            </a:xfrm>
            <a:custGeom>
              <a:avLst/>
              <a:gdLst/>
              <a:ahLst/>
              <a:cxnLst/>
              <a:rect l="l" t="t" r="r" b="b"/>
              <a:pathLst>
                <a:path w="5235" h="5720" extrusionOk="0">
                  <a:moveTo>
                    <a:pt x="2617" y="582"/>
                  </a:moveTo>
                  <a:lnTo>
                    <a:pt x="4653" y="1745"/>
                  </a:lnTo>
                  <a:lnTo>
                    <a:pt x="4653" y="3974"/>
                  </a:lnTo>
                  <a:lnTo>
                    <a:pt x="2617" y="5137"/>
                  </a:lnTo>
                  <a:lnTo>
                    <a:pt x="582" y="3974"/>
                  </a:lnTo>
                  <a:lnTo>
                    <a:pt x="582" y="1745"/>
                  </a:lnTo>
                  <a:lnTo>
                    <a:pt x="2617" y="582"/>
                  </a:lnTo>
                  <a:close/>
                  <a:moveTo>
                    <a:pt x="2617" y="0"/>
                  </a:moveTo>
                  <a:lnTo>
                    <a:pt x="2520" y="97"/>
                  </a:lnTo>
                  <a:lnTo>
                    <a:pt x="194" y="1357"/>
                  </a:lnTo>
                  <a:lnTo>
                    <a:pt x="97" y="1454"/>
                  </a:lnTo>
                  <a:lnTo>
                    <a:pt x="0" y="1551"/>
                  </a:lnTo>
                  <a:lnTo>
                    <a:pt x="0" y="4168"/>
                  </a:lnTo>
                  <a:lnTo>
                    <a:pt x="97" y="4265"/>
                  </a:lnTo>
                  <a:lnTo>
                    <a:pt x="194" y="4362"/>
                  </a:lnTo>
                  <a:lnTo>
                    <a:pt x="2520" y="5622"/>
                  </a:lnTo>
                  <a:lnTo>
                    <a:pt x="2617" y="5719"/>
                  </a:lnTo>
                  <a:lnTo>
                    <a:pt x="2714" y="5622"/>
                  </a:lnTo>
                  <a:lnTo>
                    <a:pt x="5041" y="4362"/>
                  </a:lnTo>
                  <a:lnTo>
                    <a:pt x="5138" y="4265"/>
                  </a:lnTo>
                  <a:lnTo>
                    <a:pt x="5234" y="4168"/>
                  </a:lnTo>
                  <a:lnTo>
                    <a:pt x="5234" y="1551"/>
                  </a:lnTo>
                  <a:lnTo>
                    <a:pt x="5138" y="1454"/>
                  </a:lnTo>
                  <a:lnTo>
                    <a:pt x="5041" y="1357"/>
                  </a:lnTo>
                  <a:lnTo>
                    <a:pt x="2714" y="97"/>
                  </a:lnTo>
                  <a:lnTo>
                    <a:pt x="2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82;p78">
              <a:extLst>
                <a:ext uri="{FF2B5EF4-FFF2-40B4-BE49-F238E27FC236}">
                  <a16:creationId xmlns:a16="http://schemas.microsoft.com/office/drawing/2014/main" id="{008FCC04-E070-3943-F2F9-42225A6100BE}"/>
                </a:ext>
              </a:extLst>
            </p:cNvPr>
            <p:cNvSpPr/>
            <p:nvPr/>
          </p:nvSpPr>
          <p:spPr>
            <a:xfrm>
              <a:off x="2535118" y="3357001"/>
              <a:ext cx="107094" cy="119849"/>
            </a:xfrm>
            <a:custGeom>
              <a:avLst/>
              <a:gdLst/>
              <a:ahLst/>
              <a:cxnLst/>
              <a:rect l="l" t="t" r="r" b="b"/>
              <a:pathLst>
                <a:path w="4072" h="4557" fill="none" extrusionOk="0">
                  <a:moveTo>
                    <a:pt x="1" y="1164"/>
                  </a:moveTo>
                  <a:lnTo>
                    <a:pt x="2036" y="1"/>
                  </a:lnTo>
                  <a:lnTo>
                    <a:pt x="4072" y="1164"/>
                  </a:lnTo>
                  <a:lnTo>
                    <a:pt x="4072" y="3393"/>
                  </a:lnTo>
                  <a:lnTo>
                    <a:pt x="2036" y="4556"/>
                  </a:lnTo>
                  <a:lnTo>
                    <a:pt x="1" y="3393"/>
                  </a:lnTo>
                  <a:lnTo>
                    <a:pt x="1" y="1164"/>
                  </a:lnTo>
                </a:path>
              </a:pathLst>
            </a:custGeom>
            <a:solidFill>
              <a:srgbClr val="000000">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83;p78">
              <a:extLst>
                <a:ext uri="{FF2B5EF4-FFF2-40B4-BE49-F238E27FC236}">
                  <a16:creationId xmlns:a16="http://schemas.microsoft.com/office/drawing/2014/main" id="{4FC56E48-18DC-55F8-7D0B-0056F5AD91C2}"/>
                </a:ext>
              </a:extLst>
            </p:cNvPr>
            <p:cNvSpPr/>
            <p:nvPr/>
          </p:nvSpPr>
          <p:spPr>
            <a:xfrm>
              <a:off x="2535118" y="3387588"/>
              <a:ext cx="26" cy="26"/>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27;p59">
            <a:extLst>
              <a:ext uri="{FF2B5EF4-FFF2-40B4-BE49-F238E27FC236}">
                <a16:creationId xmlns:a16="http://schemas.microsoft.com/office/drawing/2014/main" id="{F1AD47A2-7926-FDEC-A5E3-6DBE9BCD54E7}"/>
              </a:ext>
            </a:extLst>
          </p:cNvPr>
          <p:cNvSpPr txBox="1">
            <a:spLocks noGrp="1"/>
          </p:cNvSpPr>
          <p:nvPr>
            <p:ph type="title" idx="6"/>
          </p:nvPr>
        </p:nvSpPr>
        <p:spPr>
          <a:xfrm>
            <a:off x="1470288" y="39826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EXAMPLES</a:t>
            </a:r>
            <a:endParaRPr/>
          </a:p>
        </p:txBody>
      </p:sp>
    </p:spTree>
    <p:extLst>
      <p:ext uri="{BB962C8B-B14F-4D97-AF65-F5344CB8AC3E}">
        <p14:creationId xmlns:p14="http://schemas.microsoft.com/office/powerpoint/2010/main" val="33075183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3905261" y="4208958"/>
            <a:ext cx="1163631" cy="509194"/>
          </a:xfrm>
          <a:prstGeom prst="rect">
            <a:avLst/>
          </a:prstGeom>
        </p:spPr>
        <p:txBody>
          <a:bodyPr spcFirstLastPara="1" wrap="square" lIns="91425" tIns="91425" rIns="91425" bIns="91425" anchor="ctr" anchorCtr="0">
            <a:noAutofit/>
          </a:bodyPr>
          <a:lstStyle/>
          <a:p>
            <a:pPr marL="0" indent="0" algn="just"/>
            <a:r>
              <a:rPr lang="en-US" sz="1600"/>
              <a:t>Salesman</a:t>
            </a:r>
            <a:endParaRPr lang="vi-VN" sz="16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Man riding a scooter">
            <a:extLst>
              <a:ext uri="{FF2B5EF4-FFF2-40B4-BE49-F238E27FC236}">
                <a16:creationId xmlns:a16="http://schemas.microsoft.com/office/drawing/2014/main" id="{66FD26DD-BC88-FE5B-D474-1CE1B5379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942" y="1862644"/>
            <a:ext cx="850271" cy="2328015"/>
          </a:xfrm>
          <a:prstGeom prst="rect">
            <a:avLst/>
          </a:prstGeom>
        </p:spPr>
      </p:pic>
    </p:spTree>
    <p:extLst>
      <p:ext uri="{BB962C8B-B14F-4D97-AF65-F5344CB8AC3E}">
        <p14:creationId xmlns:p14="http://schemas.microsoft.com/office/powerpoint/2010/main" val="244269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22">
                                            <p:txEl>
                                              <p:pRg st="0" end="0"/>
                                            </p:txEl>
                                          </p:spTgt>
                                        </p:tgtEl>
                                        <p:attrNameLst>
                                          <p:attrName>style.visibility</p:attrName>
                                        </p:attrNameLst>
                                      </p:cBhvr>
                                      <p:to>
                                        <p:strVal val="visible"/>
                                      </p:to>
                                    </p:set>
                                    <p:anim calcmode="lin" valueType="num">
                                      <p:cBhvr additive="base">
                                        <p:cTn id="11" dur="500" fill="hold"/>
                                        <p:tgtEl>
                                          <p:spTgt spid="2622">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331721" y="3867019"/>
                <a:ext cx="969196" cy="509194"/>
              </a:xfrm>
              <a:prstGeom prst="rect">
                <a:avLst/>
              </a:prstGeom>
            </p:spPr>
            <p:txBody>
              <a:bodyPr spcFirstLastPara="1" wrap="square" lIns="91425" tIns="91425" rIns="91425" bIns="91425" anchor="ctr" anchorCtr="0">
                <a:noAutofit/>
              </a:bodyPr>
              <a:lstStyle/>
              <a:p>
                <a:pPr marL="0" indent="0"/>
                <a14:m>
                  <m:oMath xmlns:m="http://schemas.openxmlformats.org/officeDocument/2006/math">
                    <m:r>
                      <a:rPr lang="en-US" sz="1600" i="1" dirty="0" smtClean="0">
                        <a:latin typeface="Cambria Math" panose="02040503050406030204" pitchFamily="18" charset="0"/>
                      </a:rPr>
                      <m:t>𝑛</m:t>
                    </m:r>
                  </m:oMath>
                </a14:m>
                <a:r>
                  <a:rPr lang="en-US" sz="1600"/>
                  <a:t> cities</a:t>
                </a:r>
                <a:endParaRPr lang="vi-VN" sz="16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331721" y="3867019"/>
                <a:ext cx="969196" cy="509194"/>
              </a:xfrm>
              <a:prstGeom prst="rect">
                <a:avLst/>
              </a:prstGeom>
              <a:blipFill>
                <a:blip r:embed="rId3"/>
                <a:stretch>
                  <a:fillRect/>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Man riding a scooter">
            <a:extLst>
              <a:ext uri="{FF2B5EF4-FFF2-40B4-BE49-F238E27FC236}">
                <a16:creationId xmlns:a16="http://schemas.microsoft.com/office/drawing/2014/main" id="{66FD26DD-BC88-FE5B-D474-1CE1B5379B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7954" y="2000786"/>
            <a:ext cx="404241" cy="1106799"/>
          </a:xfrm>
          <a:prstGeom prst="rect">
            <a:avLst/>
          </a:prstGeom>
        </p:spPr>
      </p:pic>
      <p:pic>
        <p:nvPicPr>
          <p:cNvPr id="16" name="Graphic 15" descr="City with solid fill">
            <a:extLst>
              <a:ext uri="{FF2B5EF4-FFF2-40B4-BE49-F238E27FC236}">
                <a16:creationId xmlns:a16="http://schemas.microsoft.com/office/drawing/2014/main" id="{95E594C5-4ACA-E0F0-DDE4-DC12DF3D3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5382" y="2387301"/>
            <a:ext cx="586552" cy="586552"/>
          </a:xfrm>
          <a:prstGeom prst="rect">
            <a:avLst/>
          </a:prstGeom>
        </p:spPr>
      </p:pic>
      <p:pic>
        <p:nvPicPr>
          <p:cNvPr id="13" name="Graphic 12" descr="City with solid fill">
            <a:extLst>
              <a:ext uri="{FF2B5EF4-FFF2-40B4-BE49-F238E27FC236}">
                <a16:creationId xmlns:a16="http://schemas.microsoft.com/office/drawing/2014/main" id="{52AB3C45-B1B1-DE0B-71D5-C72A66A72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6949" y="1919133"/>
            <a:ext cx="586552" cy="586552"/>
          </a:xfrm>
          <a:prstGeom prst="rect">
            <a:avLst/>
          </a:prstGeom>
        </p:spPr>
      </p:pic>
      <p:pic>
        <p:nvPicPr>
          <p:cNvPr id="15" name="Graphic 14" descr="City with solid fill">
            <a:extLst>
              <a:ext uri="{FF2B5EF4-FFF2-40B4-BE49-F238E27FC236}">
                <a16:creationId xmlns:a16="http://schemas.microsoft.com/office/drawing/2014/main" id="{E677B3C2-0121-876C-2703-8900BFDC9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2656" y="3355286"/>
            <a:ext cx="586552" cy="586552"/>
          </a:xfrm>
          <a:prstGeom prst="rect">
            <a:avLst/>
          </a:prstGeom>
        </p:spPr>
      </p:pic>
      <p:pic>
        <p:nvPicPr>
          <p:cNvPr id="17" name="Graphic 16" descr="City with solid fill">
            <a:extLst>
              <a:ext uri="{FF2B5EF4-FFF2-40B4-BE49-F238E27FC236}">
                <a16:creationId xmlns:a16="http://schemas.microsoft.com/office/drawing/2014/main" id="{6FA95674-6A7E-5631-2DE2-08CA1FB3C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3926" y="3109186"/>
            <a:ext cx="586552" cy="586552"/>
          </a:xfrm>
          <a:prstGeom prst="rect">
            <a:avLst/>
          </a:prstGeom>
        </p:spPr>
      </p:pic>
      <p:pic>
        <p:nvPicPr>
          <p:cNvPr id="18" name="Graphic 17" descr="City with solid fill">
            <a:extLst>
              <a:ext uri="{FF2B5EF4-FFF2-40B4-BE49-F238E27FC236}">
                <a16:creationId xmlns:a16="http://schemas.microsoft.com/office/drawing/2014/main" id="{2BBE250E-C068-304D-456C-317B68123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949" y="3801159"/>
            <a:ext cx="586552" cy="586552"/>
          </a:xfrm>
          <a:prstGeom prst="rect">
            <a:avLst/>
          </a:prstGeom>
        </p:spPr>
      </p:pic>
      <p:pic>
        <p:nvPicPr>
          <p:cNvPr id="19" name="Graphic 18" descr="City with solid fill">
            <a:extLst>
              <a:ext uri="{FF2B5EF4-FFF2-40B4-BE49-F238E27FC236}">
                <a16:creationId xmlns:a16="http://schemas.microsoft.com/office/drawing/2014/main" id="{BB9C00E4-4C57-4BC8-48D1-84794C356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9896" y="2375073"/>
            <a:ext cx="586552" cy="586552"/>
          </a:xfrm>
          <a:prstGeom prst="rect">
            <a:avLst/>
          </a:prstGeom>
        </p:spPr>
      </p:pic>
      <p:pic>
        <p:nvPicPr>
          <p:cNvPr id="20" name="Graphic 19" descr="City with solid fill">
            <a:extLst>
              <a:ext uri="{FF2B5EF4-FFF2-40B4-BE49-F238E27FC236}">
                <a16:creationId xmlns:a16="http://schemas.microsoft.com/office/drawing/2014/main" id="{A6F61B17-ECEE-FAEB-10E1-1A5E9CF13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7655" y="3762458"/>
            <a:ext cx="586552" cy="586552"/>
          </a:xfrm>
          <a:prstGeom prst="rect">
            <a:avLst/>
          </a:prstGeom>
        </p:spPr>
      </p:pic>
      <p:cxnSp>
        <p:nvCxnSpPr>
          <p:cNvPr id="22" name="Straight Connector 21">
            <a:extLst>
              <a:ext uri="{FF2B5EF4-FFF2-40B4-BE49-F238E27FC236}">
                <a16:creationId xmlns:a16="http://schemas.microsoft.com/office/drawing/2014/main" id="{1777DF37-55B1-85BD-A8CA-E60CCBD54ED8}"/>
              </a:ext>
            </a:extLst>
          </p:cNvPr>
          <p:cNvCxnSpPr>
            <a:stCxn id="13" idx="2"/>
            <a:endCxn id="17" idx="0"/>
          </p:cNvCxnSpPr>
          <p:nvPr/>
        </p:nvCxnSpPr>
        <p:spPr>
          <a:xfrm>
            <a:off x="5410225" y="2505685"/>
            <a:ext cx="186977" cy="603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A40AE1-E8A4-1BD7-7818-59B69CB1EDEF}"/>
              </a:ext>
            </a:extLst>
          </p:cNvPr>
          <p:cNvCxnSpPr>
            <a:cxnSpLocks/>
            <a:stCxn id="16" idx="2"/>
            <a:endCxn id="17" idx="1"/>
          </p:cNvCxnSpPr>
          <p:nvPr/>
        </p:nvCxnSpPr>
        <p:spPr>
          <a:xfrm>
            <a:off x="4238658" y="2973853"/>
            <a:ext cx="1065268" cy="428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98E5F4-8261-CB8D-E238-3C4559D06887}"/>
              </a:ext>
            </a:extLst>
          </p:cNvPr>
          <p:cNvCxnSpPr>
            <a:stCxn id="15" idx="3"/>
            <a:endCxn id="17" idx="1"/>
          </p:cNvCxnSpPr>
          <p:nvPr/>
        </p:nvCxnSpPr>
        <p:spPr>
          <a:xfrm flipV="1">
            <a:off x="4179208" y="3402462"/>
            <a:ext cx="1124718" cy="2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8CDCE3-7FC4-6BF7-B6E2-D06DC15903D8}"/>
              </a:ext>
            </a:extLst>
          </p:cNvPr>
          <p:cNvCxnSpPr>
            <a:stCxn id="18" idx="3"/>
            <a:endCxn id="20" idx="1"/>
          </p:cNvCxnSpPr>
          <p:nvPr/>
        </p:nvCxnSpPr>
        <p:spPr>
          <a:xfrm flipV="1">
            <a:off x="5153501" y="4055734"/>
            <a:ext cx="1224154" cy="38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915B0F-C4A3-7AE7-4D26-8581283060F2}"/>
              </a:ext>
            </a:extLst>
          </p:cNvPr>
          <p:cNvCxnSpPr>
            <a:endCxn id="19" idx="2"/>
          </p:cNvCxnSpPr>
          <p:nvPr/>
        </p:nvCxnSpPr>
        <p:spPr>
          <a:xfrm flipH="1" flipV="1">
            <a:off x="6393172" y="2961625"/>
            <a:ext cx="293276" cy="781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CDC57CA-4227-3D27-7900-F95166651B91}"/>
              </a:ext>
            </a:extLst>
          </p:cNvPr>
          <p:cNvCxnSpPr>
            <a:stCxn id="16" idx="3"/>
            <a:endCxn id="19" idx="1"/>
          </p:cNvCxnSpPr>
          <p:nvPr/>
        </p:nvCxnSpPr>
        <p:spPr>
          <a:xfrm flipV="1">
            <a:off x="4531934" y="2668349"/>
            <a:ext cx="1567962" cy="1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6E7167-DC59-6C30-FC62-CB2B4855053B}"/>
              </a:ext>
            </a:extLst>
          </p:cNvPr>
          <p:cNvCxnSpPr>
            <a:cxnSpLocks/>
            <a:endCxn id="13" idx="2"/>
          </p:cNvCxnSpPr>
          <p:nvPr/>
        </p:nvCxnSpPr>
        <p:spPr>
          <a:xfrm flipV="1">
            <a:off x="4860225" y="2505685"/>
            <a:ext cx="550000" cy="1283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60E62F-9238-23AA-575E-9BACEC712B46}"/>
              </a:ext>
            </a:extLst>
          </p:cNvPr>
          <p:cNvCxnSpPr>
            <a:endCxn id="18" idx="1"/>
          </p:cNvCxnSpPr>
          <p:nvPr/>
        </p:nvCxnSpPr>
        <p:spPr>
          <a:xfrm>
            <a:off x="3945382" y="3941838"/>
            <a:ext cx="621567" cy="152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2119ED-2D14-ECAB-1C51-6B5AB76FD26A}"/>
              </a:ext>
            </a:extLst>
          </p:cNvPr>
          <p:cNvCxnSpPr>
            <a:stCxn id="15" idx="0"/>
            <a:endCxn id="16" idx="2"/>
          </p:cNvCxnSpPr>
          <p:nvPr/>
        </p:nvCxnSpPr>
        <p:spPr>
          <a:xfrm flipV="1">
            <a:off x="3885932" y="2973853"/>
            <a:ext cx="352726" cy="3814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57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31400" y="1937587"/>
            <a:ext cx="5281200" cy="1575300"/>
          </a:xfrm>
          <a:prstGeom prst="rect">
            <a:avLst/>
          </a:prstGeom>
        </p:spPr>
        <p:txBody>
          <a:bodyPr spcFirstLastPara="1" wrap="square" lIns="91425" tIns="91425" rIns="91425" bIns="91425" anchor="ctr" anchorCtr="0">
            <a:noAutofit/>
          </a:bodyPr>
          <a:lstStyle/>
          <a:p>
            <a:pPr marL="0" indent="0"/>
            <a:r>
              <a:rPr lang="en" b="1"/>
              <a:t>Brute force</a:t>
            </a:r>
            <a:r>
              <a:rPr lang="en"/>
              <a:t> is a straightforward approach to solving a problem, usually directly based on the problem statement and definitions of the concepts involved.</a:t>
            </a:r>
            <a:endParaRPr lang="vi-VN"/>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866674" y="3734339"/>
                <a:ext cx="969196" cy="509194"/>
              </a:xfrm>
              <a:prstGeom prst="rect">
                <a:avLst/>
              </a:prstGeom>
            </p:spPr>
            <p:txBody>
              <a:bodyPr spcFirstLastPara="1" wrap="square" lIns="91425" tIns="91425" rIns="91425" bIns="91425" anchor="ctr" anchorCtr="0">
                <a:noAutofit/>
              </a:bodyPr>
              <a:lstStyle/>
              <a:p>
                <a:pPr marL="0" indent="0"/>
                <a14:m>
                  <m:oMath xmlns:m="http://schemas.openxmlformats.org/officeDocument/2006/math">
                    <m:r>
                      <a:rPr lang="en-US" sz="1600" b="0" i="1" smtClean="0">
                        <a:latin typeface="Cambria Math" panose="02040503050406030204" pitchFamily="18" charset="0"/>
                      </a:rPr>
                      <m:t>𝑖</m:t>
                    </m:r>
                  </m:oMath>
                </a14:m>
                <a:r>
                  <a:rPr lang="en-US" sz="1600" err="1"/>
                  <a:t>th</a:t>
                </a:r>
                <a:r>
                  <a:rPr lang="en-US" sz="1600"/>
                  <a:t> city</a:t>
                </a:r>
                <a:endParaRPr lang="vi-VN" sz="16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866674" y="3734339"/>
                <a:ext cx="969196" cy="509194"/>
              </a:xfrm>
              <a:prstGeom prst="rect">
                <a:avLst/>
              </a:prstGeom>
              <a:blipFill>
                <a:blip r:embed="rId3"/>
                <a:stretch>
                  <a:fillRect/>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Man riding a scooter">
            <a:extLst>
              <a:ext uri="{FF2B5EF4-FFF2-40B4-BE49-F238E27FC236}">
                <a16:creationId xmlns:a16="http://schemas.microsoft.com/office/drawing/2014/main" id="{66FD26DD-BC88-FE5B-D474-1CE1B5379B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4966" y="1890800"/>
            <a:ext cx="404241" cy="1106799"/>
          </a:xfrm>
          <a:prstGeom prst="rect">
            <a:avLst/>
          </a:prstGeom>
        </p:spPr>
      </p:pic>
      <p:pic>
        <p:nvPicPr>
          <p:cNvPr id="16" name="Graphic 15" descr="City with solid fill">
            <a:extLst>
              <a:ext uri="{FF2B5EF4-FFF2-40B4-BE49-F238E27FC236}">
                <a16:creationId xmlns:a16="http://schemas.microsoft.com/office/drawing/2014/main" id="{95E594C5-4ACA-E0F0-DDE4-DC12DF3D3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9117" y="3079385"/>
            <a:ext cx="586552" cy="586552"/>
          </a:xfrm>
          <a:prstGeom prst="rect">
            <a:avLst/>
          </a:prstGeom>
        </p:spPr>
      </p:pic>
      <p:pic>
        <p:nvPicPr>
          <p:cNvPr id="15" name="Graphic 14" descr="City with solid fill">
            <a:extLst>
              <a:ext uri="{FF2B5EF4-FFF2-40B4-BE49-F238E27FC236}">
                <a16:creationId xmlns:a16="http://schemas.microsoft.com/office/drawing/2014/main" id="{E677B3C2-0121-876C-2703-8900BFDC9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7996" y="3079385"/>
            <a:ext cx="586552" cy="586552"/>
          </a:xfrm>
          <a:prstGeom prst="rect">
            <a:avLst/>
          </a:prstGeom>
        </p:spPr>
      </p:pic>
      <mc:AlternateContent xmlns:mc="http://schemas.openxmlformats.org/markup-compatibility/2006" xmlns:a14="http://schemas.microsoft.com/office/drawing/2010/main">
        <mc:Choice Requires="a14">
          <p:sp>
            <p:nvSpPr>
              <p:cNvPr id="21" name="Google Shape;2622;p59">
                <a:extLst>
                  <a:ext uri="{FF2B5EF4-FFF2-40B4-BE49-F238E27FC236}">
                    <a16:creationId xmlns:a16="http://schemas.microsoft.com/office/drawing/2014/main" id="{C2715627-9412-E797-9176-1105CCA8279A}"/>
                  </a:ext>
                </a:extLst>
              </p:cNvPr>
              <p:cNvSpPr txBox="1">
                <a:spLocks/>
              </p:cNvSpPr>
              <p:nvPr/>
            </p:nvSpPr>
            <p:spPr>
              <a:xfrm>
                <a:off x="5567795" y="3734339"/>
                <a:ext cx="969196" cy="509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 xmlns:m="http://schemas.openxmlformats.org/officeDocument/2006/math">
                    <m:r>
                      <a:rPr lang="en-US" sz="1600" b="0" i="1" smtClean="0">
                        <a:latin typeface="Cambria Math" panose="02040503050406030204" pitchFamily="18" charset="0"/>
                      </a:rPr>
                      <m:t>𝑗</m:t>
                    </m:r>
                  </m:oMath>
                </a14:m>
                <a:r>
                  <a:rPr lang="en-US" sz="1600" err="1"/>
                  <a:t>th</a:t>
                </a:r>
                <a:r>
                  <a:rPr lang="en-US" sz="1600"/>
                  <a:t> city</a:t>
                </a:r>
                <a:endParaRPr lang="vi-VN" sz="1600"/>
              </a:p>
            </p:txBody>
          </p:sp>
        </mc:Choice>
        <mc:Fallback xmlns="">
          <p:sp>
            <p:nvSpPr>
              <p:cNvPr id="21" name="Google Shape;2622;p59">
                <a:extLst>
                  <a:ext uri="{FF2B5EF4-FFF2-40B4-BE49-F238E27FC236}">
                    <a16:creationId xmlns:a16="http://schemas.microsoft.com/office/drawing/2014/main" id="{C2715627-9412-E797-9176-1105CCA8279A}"/>
                  </a:ext>
                </a:extLst>
              </p:cNvPr>
              <p:cNvSpPr txBox="1">
                <a:spLocks noRot="1" noChangeAspect="1" noMove="1" noResize="1" noEditPoints="1" noAdjustHandles="1" noChangeArrowheads="1" noChangeShapeType="1" noTextEdit="1"/>
              </p:cNvSpPr>
              <p:nvPr/>
            </p:nvSpPr>
            <p:spPr>
              <a:xfrm>
                <a:off x="5567795" y="3734339"/>
                <a:ext cx="969196" cy="509194"/>
              </a:xfrm>
              <a:prstGeom prst="rect">
                <a:avLst/>
              </a:prstGeom>
              <a:blipFill>
                <a:blip r:embed="rId8"/>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53C2F7FA-75AA-7560-8001-33C924FECEC3}"/>
              </a:ext>
            </a:extLst>
          </p:cNvPr>
          <p:cNvCxnSpPr>
            <a:cxnSpLocks/>
            <a:stCxn id="15" idx="3"/>
            <a:endCxn id="16" idx="1"/>
          </p:cNvCxnSpPr>
          <p:nvPr/>
        </p:nvCxnSpPr>
        <p:spPr>
          <a:xfrm>
            <a:off x="3644548" y="3372661"/>
            <a:ext cx="211456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Google Shape;2622;p59">
                <a:extLst>
                  <a:ext uri="{FF2B5EF4-FFF2-40B4-BE49-F238E27FC236}">
                    <a16:creationId xmlns:a16="http://schemas.microsoft.com/office/drawing/2014/main" id="{A465C297-8DB6-412B-BA9A-3C2517D19DE0}"/>
                  </a:ext>
                </a:extLst>
              </p:cNvPr>
              <p:cNvSpPr txBox="1">
                <a:spLocks/>
              </p:cNvSpPr>
              <p:nvPr/>
            </p:nvSpPr>
            <p:spPr>
              <a:xfrm>
                <a:off x="3835870" y="3372658"/>
                <a:ext cx="1663584" cy="509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𝐶</m:t>
                      </m:r>
                      <m:d>
                        <m:dPr>
                          <m:begChr m:val="["/>
                          <m:endChr m:val="]"/>
                          <m:ctrlPr>
                            <a:rPr lang="en-US" sz="1600" i="1" dirty="0" smtClean="0">
                              <a:latin typeface="Cambria Math" panose="02040503050406030204" pitchFamily="18" charset="0"/>
                            </a:rPr>
                          </m:ctrlPr>
                        </m:dPr>
                        <m:e>
                          <m:r>
                            <a:rPr lang="en-US" sz="1600" i="1" dirty="0" err="1" smtClean="0">
                              <a:latin typeface="Cambria Math" panose="02040503050406030204" pitchFamily="18" charset="0"/>
                            </a:rPr>
                            <m:t>𝑖</m:t>
                          </m:r>
                          <m:r>
                            <a:rPr lang="en-US" sz="1600" i="1" dirty="0" smtClean="0">
                              <a:latin typeface="Cambria Math" panose="02040503050406030204" pitchFamily="18" charset="0"/>
                            </a:rPr>
                            <m:t>, </m:t>
                          </m:r>
                          <m:r>
                            <a:rPr lang="en-US" sz="1600" i="1" dirty="0" smtClean="0">
                              <a:latin typeface="Cambria Math" panose="02040503050406030204" pitchFamily="18" charset="0"/>
                            </a:rPr>
                            <m:t>𝑗</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𝐶</m:t>
                      </m:r>
                      <m:r>
                        <a:rPr lang="en-US" sz="1600" b="0" i="1" dirty="0" smtClean="0">
                          <a:latin typeface="Cambria Math" panose="02040503050406030204" pitchFamily="18" charset="0"/>
                        </a:rPr>
                        <m:t>[</m:t>
                      </m:r>
                      <m:r>
                        <a:rPr lang="en-US" sz="1600" b="0" i="1" dirty="0" smtClean="0">
                          <a:latin typeface="Cambria Math" panose="02040503050406030204" pitchFamily="18" charset="0"/>
                        </a:rPr>
                        <m:t>𝑗</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𝑖</m:t>
                      </m:r>
                      <m:r>
                        <a:rPr lang="en-US" sz="1600" b="0" i="1" dirty="0" smtClean="0">
                          <a:latin typeface="Cambria Math" panose="02040503050406030204" pitchFamily="18" charset="0"/>
                        </a:rPr>
                        <m:t>]</m:t>
                      </m:r>
                    </m:oMath>
                  </m:oMathPara>
                </a14:m>
                <a:endParaRPr lang="vi-VN" sz="1600"/>
              </a:p>
            </p:txBody>
          </p:sp>
        </mc:Choice>
        <mc:Fallback xmlns="">
          <p:sp>
            <p:nvSpPr>
              <p:cNvPr id="28" name="Google Shape;2622;p59">
                <a:extLst>
                  <a:ext uri="{FF2B5EF4-FFF2-40B4-BE49-F238E27FC236}">
                    <a16:creationId xmlns:a16="http://schemas.microsoft.com/office/drawing/2014/main" id="{A465C297-8DB6-412B-BA9A-3C2517D19DE0}"/>
                  </a:ext>
                </a:extLst>
              </p:cNvPr>
              <p:cNvSpPr txBox="1">
                <a:spLocks noRot="1" noChangeAspect="1" noMove="1" noResize="1" noEditPoints="1" noAdjustHandles="1" noChangeArrowheads="1" noChangeShapeType="1" noTextEdit="1"/>
              </p:cNvSpPr>
              <p:nvPr/>
            </p:nvSpPr>
            <p:spPr>
              <a:xfrm>
                <a:off x="3835870" y="3372658"/>
                <a:ext cx="1663584" cy="509194"/>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5038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sp>
        <p:nvSpPr>
          <p:cNvPr id="28" name="Google Shape;2622;p59">
            <a:extLst>
              <a:ext uri="{FF2B5EF4-FFF2-40B4-BE49-F238E27FC236}">
                <a16:creationId xmlns:a16="http://schemas.microsoft.com/office/drawing/2014/main" id="{A465C297-8DB6-412B-BA9A-3C2517D19DE0}"/>
              </a:ext>
            </a:extLst>
          </p:cNvPr>
          <p:cNvSpPr txBox="1">
            <a:spLocks/>
          </p:cNvSpPr>
          <p:nvPr/>
        </p:nvSpPr>
        <p:spPr>
          <a:xfrm>
            <a:off x="1982195" y="4068156"/>
            <a:ext cx="5120204" cy="5081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600"/>
              <a:t>Find the shortest tour</a:t>
            </a:r>
            <a:endParaRPr lang="vi-VN" sz="1600"/>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407" y="2151989"/>
            <a:ext cx="586552" cy="586552"/>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7007" y="1836573"/>
            <a:ext cx="586552" cy="586552"/>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4681" y="3119974"/>
            <a:ext cx="586552" cy="586552"/>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1850" y="3012203"/>
            <a:ext cx="586552" cy="586552"/>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974" y="3565847"/>
            <a:ext cx="586552" cy="586552"/>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5753" y="2505950"/>
            <a:ext cx="586552" cy="586552"/>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680" y="3527146"/>
            <a:ext cx="586552" cy="586552"/>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4470283" y="2423125"/>
            <a:ext cx="364843" cy="58907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3290683" y="2738541"/>
            <a:ext cx="1251167" cy="56693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3231233" y="3305479"/>
            <a:ext cx="1310617" cy="10777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4205526" y="3820422"/>
            <a:ext cx="1224154" cy="3870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5549029" y="3092502"/>
            <a:ext cx="173927" cy="4346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3583959" y="2445265"/>
            <a:ext cx="1671794" cy="35396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3920283" y="2423125"/>
            <a:ext cx="550000" cy="1283401"/>
          </a:xfrm>
          <a:prstGeom prst="line">
            <a:avLst/>
          </a:prstGeom>
          <a:ln/>
        </p:spPr>
        <p:style>
          <a:lnRef idx="1">
            <a:schemeClr val="accent1"/>
          </a:lnRef>
          <a:fillRef idx="0">
            <a:schemeClr val="accent1"/>
          </a:fillRef>
          <a:effectRef idx="0">
            <a:schemeClr val="accent1"/>
          </a:effectRef>
          <a:fontRef idx="minor">
            <a:schemeClr val="tx1"/>
          </a:fontRef>
        </p:style>
      </p:cxnSp>
      <p:pic>
        <p:nvPicPr>
          <p:cNvPr id="39" name="Graphic 38" descr="Man riding a scooter">
            <a:extLst>
              <a:ext uri="{FF2B5EF4-FFF2-40B4-BE49-F238E27FC236}">
                <a16:creationId xmlns:a16="http://schemas.microsoft.com/office/drawing/2014/main" id="{83F8DEDA-07E8-1B68-B3CB-893220572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972" y="1801840"/>
            <a:ext cx="404241" cy="1106799"/>
          </a:xfrm>
          <a:prstGeom prst="rect">
            <a:avLst/>
          </a:prstGeom>
        </p:spPr>
      </p:pic>
      <p:cxnSp>
        <p:nvCxnSpPr>
          <p:cNvPr id="41" name="Straight Connector 40">
            <a:extLst>
              <a:ext uri="{FF2B5EF4-FFF2-40B4-BE49-F238E27FC236}">
                <a16:creationId xmlns:a16="http://schemas.microsoft.com/office/drawing/2014/main" id="{10BCD8BC-5F11-465B-CCEC-00045C6478FC}"/>
              </a:ext>
            </a:extLst>
          </p:cNvPr>
          <p:cNvCxnSpPr>
            <a:endCxn id="22" idx="1"/>
          </p:cNvCxnSpPr>
          <p:nvPr/>
        </p:nvCxnSpPr>
        <p:spPr>
          <a:xfrm>
            <a:off x="2920401" y="3706526"/>
            <a:ext cx="698573" cy="152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2937957" y="2738541"/>
            <a:ext cx="352726" cy="38143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D4F7590-1A1A-92E7-690B-E3347515A7BD}"/>
              </a:ext>
            </a:extLst>
          </p:cNvPr>
          <p:cNvCxnSpPr>
            <a:endCxn id="23" idx="1"/>
          </p:cNvCxnSpPr>
          <p:nvPr/>
        </p:nvCxnSpPr>
        <p:spPr>
          <a:xfrm>
            <a:off x="3583959" y="2445265"/>
            <a:ext cx="1671794" cy="3539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6873EF-9F30-0311-26F2-ECD360515DF9}"/>
              </a:ext>
            </a:extLst>
          </p:cNvPr>
          <p:cNvCxnSpPr>
            <a:cxnSpLocks/>
            <a:stCxn id="23" idx="2"/>
            <a:endCxn id="24" idx="0"/>
          </p:cNvCxnSpPr>
          <p:nvPr/>
        </p:nvCxnSpPr>
        <p:spPr>
          <a:xfrm>
            <a:off x="5549029" y="3092502"/>
            <a:ext cx="173927" cy="4346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3A9613-493A-0770-03F1-2BDAF6DD5795}"/>
              </a:ext>
            </a:extLst>
          </p:cNvPr>
          <p:cNvCxnSpPr>
            <a:endCxn id="22" idx="3"/>
          </p:cNvCxnSpPr>
          <p:nvPr/>
        </p:nvCxnSpPr>
        <p:spPr>
          <a:xfrm flipH="1">
            <a:off x="4205526" y="3820422"/>
            <a:ext cx="1224154" cy="387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F3149C-26EA-E709-90BB-B83AC313A1F1}"/>
              </a:ext>
            </a:extLst>
          </p:cNvPr>
          <p:cNvCxnSpPr>
            <a:endCxn id="18" idx="2"/>
          </p:cNvCxnSpPr>
          <p:nvPr/>
        </p:nvCxnSpPr>
        <p:spPr>
          <a:xfrm flipV="1">
            <a:off x="3920283" y="2423125"/>
            <a:ext cx="550000" cy="12834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BF4669-A0D8-B578-06FE-5BD76C25C58D}"/>
              </a:ext>
            </a:extLst>
          </p:cNvPr>
          <p:cNvCxnSpPr>
            <a:endCxn id="20" idx="0"/>
          </p:cNvCxnSpPr>
          <p:nvPr/>
        </p:nvCxnSpPr>
        <p:spPr>
          <a:xfrm>
            <a:off x="4470283" y="2423125"/>
            <a:ext cx="364843" cy="5890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A4801BF-2644-0185-098A-D3363164EB09}"/>
              </a:ext>
            </a:extLst>
          </p:cNvPr>
          <p:cNvCxnSpPr>
            <a:endCxn id="19" idx="3"/>
          </p:cNvCxnSpPr>
          <p:nvPr/>
        </p:nvCxnSpPr>
        <p:spPr>
          <a:xfrm flipH="1">
            <a:off x="3231233" y="3305479"/>
            <a:ext cx="1310617" cy="1077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C34BFD-131B-523E-9CEB-ADBDFFBE3708}"/>
              </a:ext>
            </a:extLst>
          </p:cNvPr>
          <p:cNvCxnSpPr/>
          <p:nvPr/>
        </p:nvCxnSpPr>
        <p:spPr>
          <a:xfrm flipV="1">
            <a:off x="2920401" y="2738541"/>
            <a:ext cx="370282" cy="3814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83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righ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up)">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right)">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dirty="0"/>
              <a:t>Abstraction</a:t>
            </a:r>
            <a:endParaRPr lang="vi-VN" dirty="0"/>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407" y="2151989"/>
            <a:ext cx="586552" cy="586552"/>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7007" y="1836573"/>
            <a:ext cx="586552" cy="586552"/>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4681" y="3119974"/>
            <a:ext cx="586552" cy="586552"/>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1850" y="3012203"/>
            <a:ext cx="586552" cy="586552"/>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974" y="3565847"/>
            <a:ext cx="586552" cy="586552"/>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5753" y="2505950"/>
            <a:ext cx="586552" cy="586552"/>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680" y="3527146"/>
            <a:ext cx="586552" cy="586552"/>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4470283" y="2423125"/>
            <a:ext cx="364843" cy="58907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3290683" y="2738541"/>
            <a:ext cx="1251167" cy="56693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3231233" y="3305479"/>
            <a:ext cx="1310617" cy="10777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4205526" y="3820422"/>
            <a:ext cx="1224154" cy="3870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5549029" y="3092502"/>
            <a:ext cx="173927" cy="4346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3583959" y="2445265"/>
            <a:ext cx="1671794" cy="35396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3920283" y="2423125"/>
            <a:ext cx="550000" cy="1283401"/>
          </a:xfrm>
          <a:prstGeom prst="line">
            <a:avLst/>
          </a:prstGeom>
          <a:ln/>
        </p:spPr>
        <p:style>
          <a:lnRef idx="1">
            <a:schemeClr val="accent1"/>
          </a:lnRef>
          <a:fillRef idx="0">
            <a:schemeClr val="accent1"/>
          </a:fillRef>
          <a:effectRef idx="0">
            <a:schemeClr val="accent1"/>
          </a:effectRef>
          <a:fontRef idx="minor">
            <a:schemeClr val="tx1"/>
          </a:fontRef>
        </p:style>
      </p:cxnSp>
      <p:pic>
        <p:nvPicPr>
          <p:cNvPr id="39" name="Graphic 38" descr="Man riding a scooter">
            <a:extLst>
              <a:ext uri="{FF2B5EF4-FFF2-40B4-BE49-F238E27FC236}">
                <a16:creationId xmlns:a16="http://schemas.microsoft.com/office/drawing/2014/main" id="{83F8DEDA-07E8-1B68-B3CB-893220572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972" y="1801840"/>
            <a:ext cx="404241" cy="1106799"/>
          </a:xfrm>
          <a:prstGeom prst="rect">
            <a:avLst/>
          </a:prstGeom>
        </p:spPr>
      </p:pic>
      <p:cxnSp>
        <p:nvCxnSpPr>
          <p:cNvPr id="41" name="Straight Connector 40">
            <a:extLst>
              <a:ext uri="{FF2B5EF4-FFF2-40B4-BE49-F238E27FC236}">
                <a16:creationId xmlns:a16="http://schemas.microsoft.com/office/drawing/2014/main" id="{10BCD8BC-5F11-465B-CCEC-00045C6478FC}"/>
              </a:ext>
            </a:extLst>
          </p:cNvPr>
          <p:cNvCxnSpPr>
            <a:endCxn id="22" idx="1"/>
          </p:cNvCxnSpPr>
          <p:nvPr/>
        </p:nvCxnSpPr>
        <p:spPr>
          <a:xfrm>
            <a:off x="2920401" y="3706526"/>
            <a:ext cx="698573" cy="152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2937957" y="2738541"/>
            <a:ext cx="352726" cy="381433"/>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65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dirty="0"/>
              <a:t>Abstraction</a:t>
            </a:r>
            <a:endParaRPr lang="vi-VN" dirty="0"/>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2264" y="2178060"/>
            <a:ext cx="356177" cy="356177"/>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579" y="1844621"/>
            <a:ext cx="356177" cy="356177"/>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791" y="2960980"/>
            <a:ext cx="356177" cy="356177"/>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1577" y="2749989"/>
            <a:ext cx="356177" cy="356177"/>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353" y="3474152"/>
            <a:ext cx="356177" cy="356177"/>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3422" y="2353933"/>
            <a:ext cx="356177" cy="356177"/>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225" y="3218497"/>
            <a:ext cx="356177" cy="356177"/>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2977668" y="2200798"/>
            <a:ext cx="101998" cy="5491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2420353" y="2534237"/>
            <a:ext cx="481224" cy="39384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2106968" y="2928078"/>
            <a:ext cx="794609" cy="2109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2776530" y="3396586"/>
            <a:ext cx="1036695" cy="2556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3761511" y="2710110"/>
            <a:ext cx="229803" cy="50838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2598441" y="2356149"/>
            <a:ext cx="984981" cy="17587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2542855" y="2200798"/>
            <a:ext cx="434813" cy="128340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BCD8BC-5F11-465B-CCEC-00045C6478FC}"/>
              </a:ext>
            </a:extLst>
          </p:cNvPr>
          <p:cNvCxnSpPr>
            <a:cxnSpLocks/>
            <a:stCxn id="19" idx="2"/>
            <a:endCxn id="22" idx="1"/>
          </p:cNvCxnSpPr>
          <p:nvPr/>
        </p:nvCxnSpPr>
        <p:spPr>
          <a:xfrm>
            <a:off x="1928880" y="3317157"/>
            <a:ext cx="491473" cy="33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1928880" y="2534237"/>
            <a:ext cx="491473" cy="426743"/>
          </a:xfrm>
          <a:prstGeom prst="line">
            <a:avLst/>
          </a:prstGeom>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6269612-2CA3-66A8-E68A-B54F1EF9F046}"/>
              </a:ext>
            </a:extLst>
          </p:cNvPr>
          <p:cNvSpPr/>
          <p:nvPr/>
        </p:nvSpPr>
        <p:spPr>
          <a:xfrm>
            <a:off x="6009157" y="1797448"/>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0" name="Oval 39">
            <a:extLst>
              <a:ext uri="{FF2B5EF4-FFF2-40B4-BE49-F238E27FC236}">
                <a16:creationId xmlns:a16="http://schemas.microsoft.com/office/drawing/2014/main" id="{BD99B457-12EE-EB8D-F983-E78EBE736C2E}"/>
              </a:ext>
            </a:extLst>
          </p:cNvPr>
          <p:cNvSpPr/>
          <p:nvPr/>
        </p:nvSpPr>
        <p:spPr>
          <a:xfrm>
            <a:off x="5236484" y="217206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2" name="Oval 41">
            <a:extLst>
              <a:ext uri="{FF2B5EF4-FFF2-40B4-BE49-F238E27FC236}">
                <a16:creationId xmlns:a16="http://schemas.microsoft.com/office/drawing/2014/main" id="{77189700-F814-E074-1F8C-93D294CA1C8B}"/>
              </a:ext>
            </a:extLst>
          </p:cNvPr>
          <p:cNvSpPr/>
          <p:nvPr/>
        </p:nvSpPr>
        <p:spPr>
          <a:xfrm>
            <a:off x="4673158" y="2915734"/>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4" name="Oval 43">
            <a:extLst>
              <a:ext uri="{FF2B5EF4-FFF2-40B4-BE49-F238E27FC236}">
                <a16:creationId xmlns:a16="http://schemas.microsoft.com/office/drawing/2014/main" id="{C03C41CF-9D6B-7FCA-61E6-428E74E57A4E}"/>
              </a:ext>
            </a:extLst>
          </p:cNvPr>
          <p:cNvSpPr/>
          <p:nvPr/>
        </p:nvSpPr>
        <p:spPr>
          <a:xfrm>
            <a:off x="6229598" y="298395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5" name="Oval 44">
            <a:extLst>
              <a:ext uri="{FF2B5EF4-FFF2-40B4-BE49-F238E27FC236}">
                <a16:creationId xmlns:a16="http://schemas.microsoft.com/office/drawing/2014/main" id="{80C32BC0-4BCC-9D8C-A477-75C2CB6B900B}"/>
              </a:ext>
            </a:extLst>
          </p:cNvPr>
          <p:cNvSpPr/>
          <p:nvPr/>
        </p:nvSpPr>
        <p:spPr>
          <a:xfrm>
            <a:off x="6901736" y="248082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46" name="Oval 45">
            <a:extLst>
              <a:ext uri="{FF2B5EF4-FFF2-40B4-BE49-F238E27FC236}">
                <a16:creationId xmlns:a16="http://schemas.microsoft.com/office/drawing/2014/main" id="{148073B9-A7C8-6445-A900-381BA11368BB}"/>
              </a:ext>
            </a:extLst>
          </p:cNvPr>
          <p:cNvSpPr/>
          <p:nvPr/>
        </p:nvSpPr>
        <p:spPr>
          <a:xfrm>
            <a:off x="6843573" y="325108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47" name="Oval 46">
            <a:extLst>
              <a:ext uri="{FF2B5EF4-FFF2-40B4-BE49-F238E27FC236}">
                <a16:creationId xmlns:a16="http://schemas.microsoft.com/office/drawing/2014/main" id="{36325719-E222-7CEC-B68E-262B88EA24BF}"/>
              </a:ext>
            </a:extLst>
          </p:cNvPr>
          <p:cNvSpPr/>
          <p:nvPr/>
        </p:nvSpPr>
        <p:spPr>
          <a:xfrm>
            <a:off x="5537697" y="352441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cxnSp>
        <p:nvCxnSpPr>
          <p:cNvPr id="2632" name="Straight Connector 2631">
            <a:extLst>
              <a:ext uri="{FF2B5EF4-FFF2-40B4-BE49-F238E27FC236}">
                <a16:creationId xmlns:a16="http://schemas.microsoft.com/office/drawing/2014/main" id="{0EF65711-2873-1B58-D2F3-2CE79CD8AD45}"/>
              </a:ext>
            </a:extLst>
          </p:cNvPr>
          <p:cNvCxnSpPr>
            <a:stCxn id="40" idx="6"/>
            <a:endCxn id="45" idx="2"/>
          </p:cNvCxnSpPr>
          <p:nvPr/>
        </p:nvCxnSpPr>
        <p:spPr>
          <a:xfrm>
            <a:off x="5592661" y="2350155"/>
            <a:ext cx="1309075" cy="308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4" name="Straight Connector 2633">
            <a:extLst>
              <a:ext uri="{FF2B5EF4-FFF2-40B4-BE49-F238E27FC236}">
                <a16:creationId xmlns:a16="http://schemas.microsoft.com/office/drawing/2014/main" id="{45E12C79-4024-0B47-1773-0770F9AE6709}"/>
              </a:ext>
            </a:extLst>
          </p:cNvPr>
          <p:cNvCxnSpPr>
            <a:stCxn id="38" idx="5"/>
            <a:endCxn id="44" idx="0"/>
          </p:cNvCxnSpPr>
          <p:nvPr/>
        </p:nvCxnSpPr>
        <p:spPr>
          <a:xfrm>
            <a:off x="6313173" y="2101464"/>
            <a:ext cx="94514" cy="882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6" name="Straight Connector 2635">
            <a:extLst>
              <a:ext uri="{FF2B5EF4-FFF2-40B4-BE49-F238E27FC236}">
                <a16:creationId xmlns:a16="http://schemas.microsoft.com/office/drawing/2014/main" id="{93E99328-B0F9-A098-783A-FB926765E4DB}"/>
              </a:ext>
            </a:extLst>
          </p:cNvPr>
          <p:cNvCxnSpPr>
            <a:stCxn id="38" idx="3"/>
            <a:endCxn id="47" idx="0"/>
          </p:cNvCxnSpPr>
          <p:nvPr/>
        </p:nvCxnSpPr>
        <p:spPr>
          <a:xfrm flipH="1">
            <a:off x="5715786" y="2101464"/>
            <a:ext cx="345532" cy="1422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8" name="Straight Connector 2637">
            <a:extLst>
              <a:ext uri="{FF2B5EF4-FFF2-40B4-BE49-F238E27FC236}">
                <a16:creationId xmlns:a16="http://schemas.microsoft.com/office/drawing/2014/main" id="{BFD5ACF9-616E-062D-C293-5C13D02065DC}"/>
              </a:ext>
            </a:extLst>
          </p:cNvPr>
          <p:cNvCxnSpPr>
            <a:stCxn id="42" idx="0"/>
            <a:endCxn id="40" idx="3"/>
          </p:cNvCxnSpPr>
          <p:nvPr/>
        </p:nvCxnSpPr>
        <p:spPr>
          <a:xfrm flipV="1">
            <a:off x="4851247" y="2476082"/>
            <a:ext cx="437398" cy="439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0" name="Straight Connector 2639">
            <a:extLst>
              <a:ext uri="{FF2B5EF4-FFF2-40B4-BE49-F238E27FC236}">
                <a16:creationId xmlns:a16="http://schemas.microsoft.com/office/drawing/2014/main" id="{69E3F766-60E8-71A5-EC80-AF66DBA74A04}"/>
              </a:ext>
            </a:extLst>
          </p:cNvPr>
          <p:cNvCxnSpPr>
            <a:stCxn id="42" idx="6"/>
            <a:endCxn id="44" idx="2"/>
          </p:cNvCxnSpPr>
          <p:nvPr/>
        </p:nvCxnSpPr>
        <p:spPr>
          <a:xfrm>
            <a:off x="5029335" y="3093823"/>
            <a:ext cx="1200263" cy="682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2" name="Straight Connector 2641">
            <a:extLst>
              <a:ext uri="{FF2B5EF4-FFF2-40B4-BE49-F238E27FC236}">
                <a16:creationId xmlns:a16="http://schemas.microsoft.com/office/drawing/2014/main" id="{8F5264C1-B79E-5440-5B3A-2F1D090E3C6A}"/>
              </a:ext>
            </a:extLst>
          </p:cNvPr>
          <p:cNvCxnSpPr>
            <a:stCxn id="40" idx="5"/>
            <a:endCxn id="44" idx="1"/>
          </p:cNvCxnSpPr>
          <p:nvPr/>
        </p:nvCxnSpPr>
        <p:spPr>
          <a:xfrm>
            <a:off x="5540500" y="2476082"/>
            <a:ext cx="741259" cy="560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4" name="Straight Connector 2643">
            <a:extLst>
              <a:ext uri="{FF2B5EF4-FFF2-40B4-BE49-F238E27FC236}">
                <a16:creationId xmlns:a16="http://schemas.microsoft.com/office/drawing/2014/main" id="{20A18D12-82C0-8EA3-342F-871E937E07A1}"/>
              </a:ext>
            </a:extLst>
          </p:cNvPr>
          <p:cNvCxnSpPr>
            <a:stCxn id="42" idx="5"/>
            <a:endCxn id="47" idx="1"/>
          </p:cNvCxnSpPr>
          <p:nvPr/>
        </p:nvCxnSpPr>
        <p:spPr>
          <a:xfrm>
            <a:off x="4977174" y="3219750"/>
            <a:ext cx="612684" cy="35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6" name="Straight Connector 2645">
            <a:extLst>
              <a:ext uri="{FF2B5EF4-FFF2-40B4-BE49-F238E27FC236}">
                <a16:creationId xmlns:a16="http://schemas.microsoft.com/office/drawing/2014/main" id="{8DD8B276-2782-F32B-BDF5-9623B7F9820F}"/>
              </a:ext>
            </a:extLst>
          </p:cNvPr>
          <p:cNvCxnSpPr>
            <a:stCxn id="45" idx="4"/>
            <a:endCxn id="46" idx="0"/>
          </p:cNvCxnSpPr>
          <p:nvPr/>
        </p:nvCxnSpPr>
        <p:spPr>
          <a:xfrm flipH="1">
            <a:off x="7021662" y="2837000"/>
            <a:ext cx="58163" cy="41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8" name="Straight Connector 2647">
            <a:extLst>
              <a:ext uri="{FF2B5EF4-FFF2-40B4-BE49-F238E27FC236}">
                <a16:creationId xmlns:a16="http://schemas.microsoft.com/office/drawing/2014/main" id="{0B08E6FF-D5B4-C1B4-CA8D-5DA7202A611A}"/>
              </a:ext>
            </a:extLst>
          </p:cNvPr>
          <p:cNvCxnSpPr>
            <a:stCxn id="47" idx="6"/>
            <a:endCxn id="46" idx="2"/>
          </p:cNvCxnSpPr>
          <p:nvPr/>
        </p:nvCxnSpPr>
        <p:spPr>
          <a:xfrm flipV="1">
            <a:off x="5893874" y="3429175"/>
            <a:ext cx="949699" cy="2733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77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par>
                                <p:cTn id="26" presetID="22" presetClass="entr" presetSubtype="4" fill="hold" nodeType="withEffect">
                                  <p:stCondLst>
                                    <p:cond delay="0"/>
                                  </p:stCondLst>
                                  <p:childTnLst>
                                    <p:set>
                                      <p:cBhvr>
                                        <p:cTn id="27" dur="1" fill="hold">
                                          <p:stCondLst>
                                            <p:cond delay="0"/>
                                          </p:stCondLst>
                                        </p:cTn>
                                        <p:tgtEl>
                                          <p:spTgt spid="2632"/>
                                        </p:tgtEl>
                                        <p:attrNameLst>
                                          <p:attrName>style.visibility</p:attrName>
                                        </p:attrNameLst>
                                      </p:cBhvr>
                                      <p:to>
                                        <p:strVal val="visible"/>
                                      </p:to>
                                    </p:set>
                                    <p:animEffect transition="in" filter="wipe(down)">
                                      <p:cBhvr>
                                        <p:cTn id="28" dur="500"/>
                                        <p:tgtEl>
                                          <p:spTgt spid="2632"/>
                                        </p:tgtEl>
                                      </p:cBhvr>
                                    </p:animEffect>
                                  </p:childTnLst>
                                </p:cTn>
                              </p:par>
                              <p:par>
                                <p:cTn id="29" presetID="22" presetClass="entr" presetSubtype="4" fill="hold" nodeType="withEffect">
                                  <p:stCondLst>
                                    <p:cond delay="0"/>
                                  </p:stCondLst>
                                  <p:childTnLst>
                                    <p:set>
                                      <p:cBhvr>
                                        <p:cTn id="30" dur="1" fill="hold">
                                          <p:stCondLst>
                                            <p:cond delay="0"/>
                                          </p:stCondLst>
                                        </p:cTn>
                                        <p:tgtEl>
                                          <p:spTgt spid="2634"/>
                                        </p:tgtEl>
                                        <p:attrNameLst>
                                          <p:attrName>style.visibility</p:attrName>
                                        </p:attrNameLst>
                                      </p:cBhvr>
                                      <p:to>
                                        <p:strVal val="visible"/>
                                      </p:to>
                                    </p:set>
                                    <p:animEffect transition="in" filter="wipe(down)">
                                      <p:cBhvr>
                                        <p:cTn id="31" dur="500"/>
                                        <p:tgtEl>
                                          <p:spTgt spid="2634"/>
                                        </p:tgtEl>
                                      </p:cBhvr>
                                    </p:animEffect>
                                  </p:childTnLst>
                                </p:cTn>
                              </p:par>
                              <p:par>
                                <p:cTn id="32" presetID="22" presetClass="entr" presetSubtype="4" fill="hold" nodeType="withEffect">
                                  <p:stCondLst>
                                    <p:cond delay="0"/>
                                  </p:stCondLst>
                                  <p:childTnLst>
                                    <p:set>
                                      <p:cBhvr>
                                        <p:cTn id="33" dur="1" fill="hold">
                                          <p:stCondLst>
                                            <p:cond delay="0"/>
                                          </p:stCondLst>
                                        </p:cTn>
                                        <p:tgtEl>
                                          <p:spTgt spid="2636"/>
                                        </p:tgtEl>
                                        <p:attrNameLst>
                                          <p:attrName>style.visibility</p:attrName>
                                        </p:attrNameLst>
                                      </p:cBhvr>
                                      <p:to>
                                        <p:strVal val="visible"/>
                                      </p:to>
                                    </p:set>
                                    <p:animEffect transition="in" filter="wipe(down)">
                                      <p:cBhvr>
                                        <p:cTn id="34" dur="500"/>
                                        <p:tgtEl>
                                          <p:spTgt spid="2636"/>
                                        </p:tgtEl>
                                      </p:cBhvr>
                                    </p:animEffect>
                                  </p:childTnLst>
                                </p:cTn>
                              </p:par>
                              <p:par>
                                <p:cTn id="35" presetID="22" presetClass="entr" presetSubtype="4" fill="hold" nodeType="withEffect">
                                  <p:stCondLst>
                                    <p:cond delay="0"/>
                                  </p:stCondLst>
                                  <p:childTnLst>
                                    <p:set>
                                      <p:cBhvr>
                                        <p:cTn id="36" dur="1" fill="hold">
                                          <p:stCondLst>
                                            <p:cond delay="0"/>
                                          </p:stCondLst>
                                        </p:cTn>
                                        <p:tgtEl>
                                          <p:spTgt spid="2638"/>
                                        </p:tgtEl>
                                        <p:attrNameLst>
                                          <p:attrName>style.visibility</p:attrName>
                                        </p:attrNameLst>
                                      </p:cBhvr>
                                      <p:to>
                                        <p:strVal val="visible"/>
                                      </p:to>
                                    </p:set>
                                    <p:animEffect transition="in" filter="wipe(down)">
                                      <p:cBhvr>
                                        <p:cTn id="37" dur="500"/>
                                        <p:tgtEl>
                                          <p:spTgt spid="2638"/>
                                        </p:tgtEl>
                                      </p:cBhvr>
                                    </p:animEffect>
                                  </p:childTnLst>
                                </p:cTn>
                              </p:par>
                              <p:par>
                                <p:cTn id="38" presetID="22" presetClass="entr" presetSubtype="4" fill="hold" nodeType="withEffect">
                                  <p:stCondLst>
                                    <p:cond delay="0"/>
                                  </p:stCondLst>
                                  <p:childTnLst>
                                    <p:set>
                                      <p:cBhvr>
                                        <p:cTn id="39" dur="1" fill="hold">
                                          <p:stCondLst>
                                            <p:cond delay="0"/>
                                          </p:stCondLst>
                                        </p:cTn>
                                        <p:tgtEl>
                                          <p:spTgt spid="2640"/>
                                        </p:tgtEl>
                                        <p:attrNameLst>
                                          <p:attrName>style.visibility</p:attrName>
                                        </p:attrNameLst>
                                      </p:cBhvr>
                                      <p:to>
                                        <p:strVal val="visible"/>
                                      </p:to>
                                    </p:set>
                                    <p:animEffect transition="in" filter="wipe(down)">
                                      <p:cBhvr>
                                        <p:cTn id="40" dur="500"/>
                                        <p:tgtEl>
                                          <p:spTgt spid="2640"/>
                                        </p:tgtEl>
                                      </p:cBhvr>
                                    </p:animEffect>
                                  </p:childTnLst>
                                </p:cTn>
                              </p:par>
                              <p:par>
                                <p:cTn id="41" presetID="22" presetClass="entr" presetSubtype="4" fill="hold" nodeType="withEffect">
                                  <p:stCondLst>
                                    <p:cond delay="0"/>
                                  </p:stCondLst>
                                  <p:childTnLst>
                                    <p:set>
                                      <p:cBhvr>
                                        <p:cTn id="42" dur="1" fill="hold">
                                          <p:stCondLst>
                                            <p:cond delay="0"/>
                                          </p:stCondLst>
                                        </p:cTn>
                                        <p:tgtEl>
                                          <p:spTgt spid="2642"/>
                                        </p:tgtEl>
                                        <p:attrNameLst>
                                          <p:attrName>style.visibility</p:attrName>
                                        </p:attrNameLst>
                                      </p:cBhvr>
                                      <p:to>
                                        <p:strVal val="visible"/>
                                      </p:to>
                                    </p:set>
                                    <p:animEffect transition="in" filter="wipe(down)">
                                      <p:cBhvr>
                                        <p:cTn id="43" dur="500"/>
                                        <p:tgtEl>
                                          <p:spTgt spid="2642"/>
                                        </p:tgtEl>
                                      </p:cBhvr>
                                    </p:animEffect>
                                  </p:childTnLst>
                                </p:cTn>
                              </p:par>
                              <p:par>
                                <p:cTn id="44" presetID="22" presetClass="entr" presetSubtype="4" fill="hold" nodeType="withEffect">
                                  <p:stCondLst>
                                    <p:cond delay="0"/>
                                  </p:stCondLst>
                                  <p:childTnLst>
                                    <p:set>
                                      <p:cBhvr>
                                        <p:cTn id="45" dur="1" fill="hold">
                                          <p:stCondLst>
                                            <p:cond delay="0"/>
                                          </p:stCondLst>
                                        </p:cTn>
                                        <p:tgtEl>
                                          <p:spTgt spid="2644"/>
                                        </p:tgtEl>
                                        <p:attrNameLst>
                                          <p:attrName>style.visibility</p:attrName>
                                        </p:attrNameLst>
                                      </p:cBhvr>
                                      <p:to>
                                        <p:strVal val="visible"/>
                                      </p:to>
                                    </p:set>
                                    <p:animEffect transition="in" filter="wipe(down)">
                                      <p:cBhvr>
                                        <p:cTn id="46" dur="500"/>
                                        <p:tgtEl>
                                          <p:spTgt spid="2644"/>
                                        </p:tgtEl>
                                      </p:cBhvr>
                                    </p:animEffect>
                                  </p:childTnLst>
                                </p:cTn>
                              </p:par>
                              <p:par>
                                <p:cTn id="47" presetID="22" presetClass="entr" presetSubtype="4" fill="hold" nodeType="withEffect">
                                  <p:stCondLst>
                                    <p:cond delay="0"/>
                                  </p:stCondLst>
                                  <p:childTnLst>
                                    <p:set>
                                      <p:cBhvr>
                                        <p:cTn id="48" dur="1" fill="hold">
                                          <p:stCondLst>
                                            <p:cond delay="0"/>
                                          </p:stCondLst>
                                        </p:cTn>
                                        <p:tgtEl>
                                          <p:spTgt spid="2646"/>
                                        </p:tgtEl>
                                        <p:attrNameLst>
                                          <p:attrName>style.visibility</p:attrName>
                                        </p:attrNameLst>
                                      </p:cBhvr>
                                      <p:to>
                                        <p:strVal val="visible"/>
                                      </p:to>
                                    </p:set>
                                    <p:animEffect transition="in" filter="wipe(down)">
                                      <p:cBhvr>
                                        <p:cTn id="49" dur="500"/>
                                        <p:tgtEl>
                                          <p:spTgt spid="2646"/>
                                        </p:tgtEl>
                                      </p:cBhvr>
                                    </p:animEffect>
                                  </p:childTnLst>
                                </p:cTn>
                              </p:par>
                              <p:par>
                                <p:cTn id="50" presetID="22" presetClass="entr" presetSubtype="4" fill="hold" nodeType="withEffect">
                                  <p:stCondLst>
                                    <p:cond delay="0"/>
                                  </p:stCondLst>
                                  <p:childTnLst>
                                    <p:set>
                                      <p:cBhvr>
                                        <p:cTn id="51" dur="1" fill="hold">
                                          <p:stCondLst>
                                            <p:cond delay="0"/>
                                          </p:stCondLst>
                                        </p:cTn>
                                        <p:tgtEl>
                                          <p:spTgt spid="2648"/>
                                        </p:tgtEl>
                                        <p:attrNameLst>
                                          <p:attrName>style.visibility</p:attrName>
                                        </p:attrNameLst>
                                      </p:cBhvr>
                                      <p:to>
                                        <p:strVal val="visible"/>
                                      </p:to>
                                    </p:set>
                                    <p:animEffect transition="in" filter="wipe(down)">
                                      <p:cBhvr>
                                        <p:cTn id="52" dur="500"/>
                                        <p:tgtEl>
                                          <p:spTgt spid="2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P spid="44" grpId="0" animBg="1"/>
      <p:bldP spid="45" grpId="0" animBg="1"/>
      <p:bldP spid="46" grpId="0" animBg="1"/>
      <p:bldP spid="4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Abstraction</a:t>
            </a:r>
            <a:endParaRPr lang="vi-VN"/>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2264" y="2178060"/>
            <a:ext cx="356177" cy="356177"/>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579" y="1844621"/>
            <a:ext cx="356177" cy="356177"/>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791" y="2960980"/>
            <a:ext cx="356177" cy="356177"/>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1577" y="2749989"/>
            <a:ext cx="356177" cy="356177"/>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353" y="3474152"/>
            <a:ext cx="356177" cy="356177"/>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3422" y="2353933"/>
            <a:ext cx="356177" cy="356177"/>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225" y="3218497"/>
            <a:ext cx="356177" cy="356177"/>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2977668" y="2200798"/>
            <a:ext cx="101998" cy="5491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2420353" y="2534237"/>
            <a:ext cx="481224" cy="39384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2106968" y="2928078"/>
            <a:ext cx="794609" cy="2109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2776530" y="3396586"/>
            <a:ext cx="1036695" cy="2556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3761511" y="2710110"/>
            <a:ext cx="229803" cy="50838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2598441" y="2356149"/>
            <a:ext cx="984981" cy="17587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2542855" y="2200798"/>
            <a:ext cx="434813" cy="128340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BCD8BC-5F11-465B-CCEC-00045C6478FC}"/>
              </a:ext>
            </a:extLst>
          </p:cNvPr>
          <p:cNvCxnSpPr>
            <a:cxnSpLocks/>
            <a:stCxn id="19" idx="2"/>
            <a:endCxn id="22" idx="1"/>
          </p:cNvCxnSpPr>
          <p:nvPr/>
        </p:nvCxnSpPr>
        <p:spPr>
          <a:xfrm>
            <a:off x="1928880" y="3317157"/>
            <a:ext cx="491473" cy="33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1928880" y="2534237"/>
            <a:ext cx="491473" cy="426743"/>
          </a:xfrm>
          <a:prstGeom prst="line">
            <a:avLst/>
          </a:prstGeom>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6269612-2CA3-66A8-E68A-B54F1EF9F046}"/>
              </a:ext>
            </a:extLst>
          </p:cNvPr>
          <p:cNvSpPr/>
          <p:nvPr/>
        </p:nvSpPr>
        <p:spPr>
          <a:xfrm>
            <a:off x="6012000" y="177593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0" name="Oval 39">
            <a:extLst>
              <a:ext uri="{FF2B5EF4-FFF2-40B4-BE49-F238E27FC236}">
                <a16:creationId xmlns:a16="http://schemas.microsoft.com/office/drawing/2014/main" id="{BD99B457-12EE-EB8D-F983-E78EBE736C2E}"/>
              </a:ext>
            </a:extLst>
          </p:cNvPr>
          <p:cNvSpPr/>
          <p:nvPr/>
        </p:nvSpPr>
        <p:spPr>
          <a:xfrm>
            <a:off x="5236484" y="217206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2" name="Oval 41">
            <a:extLst>
              <a:ext uri="{FF2B5EF4-FFF2-40B4-BE49-F238E27FC236}">
                <a16:creationId xmlns:a16="http://schemas.microsoft.com/office/drawing/2014/main" id="{77189700-F814-E074-1F8C-93D294CA1C8B}"/>
              </a:ext>
            </a:extLst>
          </p:cNvPr>
          <p:cNvSpPr/>
          <p:nvPr/>
        </p:nvSpPr>
        <p:spPr>
          <a:xfrm>
            <a:off x="4673158" y="2915734"/>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44" name="Oval 43">
            <a:extLst>
              <a:ext uri="{FF2B5EF4-FFF2-40B4-BE49-F238E27FC236}">
                <a16:creationId xmlns:a16="http://schemas.microsoft.com/office/drawing/2014/main" id="{C03C41CF-9D6B-7FCA-61E6-428E74E57A4E}"/>
              </a:ext>
            </a:extLst>
          </p:cNvPr>
          <p:cNvSpPr/>
          <p:nvPr/>
        </p:nvSpPr>
        <p:spPr>
          <a:xfrm>
            <a:off x="6294322" y="3030800"/>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45" name="Oval 44">
            <a:extLst>
              <a:ext uri="{FF2B5EF4-FFF2-40B4-BE49-F238E27FC236}">
                <a16:creationId xmlns:a16="http://schemas.microsoft.com/office/drawing/2014/main" id="{80C32BC0-4BCC-9D8C-A477-75C2CB6B900B}"/>
              </a:ext>
            </a:extLst>
          </p:cNvPr>
          <p:cNvSpPr/>
          <p:nvPr/>
        </p:nvSpPr>
        <p:spPr>
          <a:xfrm>
            <a:off x="6901736" y="248082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46" name="Oval 45">
            <a:extLst>
              <a:ext uri="{FF2B5EF4-FFF2-40B4-BE49-F238E27FC236}">
                <a16:creationId xmlns:a16="http://schemas.microsoft.com/office/drawing/2014/main" id="{148073B9-A7C8-6445-A900-381BA11368BB}"/>
              </a:ext>
            </a:extLst>
          </p:cNvPr>
          <p:cNvSpPr/>
          <p:nvPr/>
        </p:nvSpPr>
        <p:spPr>
          <a:xfrm>
            <a:off x="6843573" y="325108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47" name="Oval 46">
            <a:extLst>
              <a:ext uri="{FF2B5EF4-FFF2-40B4-BE49-F238E27FC236}">
                <a16:creationId xmlns:a16="http://schemas.microsoft.com/office/drawing/2014/main" id="{36325719-E222-7CEC-B68E-262B88EA24BF}"/>
              </a:ext>
            </a:extLst>
          </p:cNvPr>
          <p:cNvSpPr/>
          <p:nvPr/>
        </p:nvSpPr>
        <p:spPr>
          <a:xfrm>
            <a:off x="5537697" y="352441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cxnSp>
        <p:nvCxnSpPr>
          <p:cNvPr id="2632" name="Straight Connector 2631">
            <a:extLst>
              <a:ext uri="{FF2B5EF4-FFF2-40B4-BE49-F238E27FC236}">
                <a16:creationId xmlns:a16="http://schemas.microsoft.com/office/drawing/2014/main" id="{0EF65711-2873-1B58-D2F3-2CE79CD8AD45}"/>
              </a:ext>
            </a:extLst>
          </p:cNvPr>
          <p:cNvCxnSpPr>
            <a:stCxn id="40" idx="6"/>
            <a:endCxn id="45" idx="2"/>
          </p:cNvCxnSpPr>
          <p:nvPr/>
        </p:nvCxnSpPr>
        <p:spPr>
          <a:xfrm>
            <a:off x="5592661" y="2350155"/>
            <a:ext cx="1309075" cy="308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4" name="Straight Connector 2633">
            <a:extLst>
              <a:ext uri="{FF2B5EF4-FFF2-40B4-BE49-F238E27FC236}">
                <a16:creationId xmlns:a16="http://schemas.microsoft.com/office/drawing/2014/main" id="{45E12C79-4024-0B47-1773-0770F9AE6709}"/>
              </a:ext>
            </a:extLst>
          </p:cNvPr>
          <p:cNvCxnSpPr>
            <a:stCxn id="38" idx="5"/>
            <a:endCxn id="44" idx="0"/>
          </p:cNvCxnSpPr>
          <p:nvPr/>
        </p:nvCxnSpPr>
        <p:spPr>
          <a:xfrm>
            <a:off x="6316016" y="2079952"/>
            <a:ext cx="156395" cy="950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6" name="Straight Connector 2635">
            <a:extLst>
              <a:ext uri="{FF2B5EF4-FFF2-40B4-BE49-F238E27FC236}">
                <a16:creationId xmlns:a16="http://schemas.microsoft.com/office/drawing/2014/main" id="{93E99328-B0F9-A098-783A-FB926765E4DB}"/>
              </a:ext>
            </a:extLst>
          </p:cNvPr>
          <p:cNvCxnSpPr>
            <a:stCxn id="38" idx="3"/>
            <a:endCxn id="47" idx="0"/>
          </p:cNvCxnSpPr>
          <p:nvPr/>
        </p:nvCxnSpPr>
        <p:spPr>
          <a:xfrm flipH="1">
            <a:off x="5715786" y="2079952"/>
            <a:ext cx="348375" cy="1444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8" name="Straight Connector 2637">
            <a:extLst>
              <a:ext uri="{FF2B5EF4-FFF2-40B4-BE49-F238E27FC236}">
                <a16:creationId xmlns:a16="http://schemas.microsoft.com/office/drawing/2014/main" id="{BFD5ACF9-616E-062D-C293-5C13D02065DC}"/>
              </a:ext>
            </a:extLst>
          </p:cNvPr>
          <p:cNvCxnSpPr>
            <a:stCxn id="42" idx="0"/>
            <a:endCxn id="40" idx="3"/>
          </p:cNvCxnSpPr>
          <p:nvPr/>
        </p:nvCxnSpPr>
        <p:spPr>
          <a:xfrm flipV="1">
            <a:off x="4851247" y="2476082"/>
            <a:ext cx="437398" cy="439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0" name="Straight Connector 2639">
            <a:extLst>
              <a:ext uri="{FF2B5EF4-FFF2-40B4-BE49-F238E27FC236}">
                <a16:creationId xmlns:a16="http://schemas.microsoft.com/office/drawing/2014/main" id="{69E3F766-60E8-71A5-EC80-AF66DBA74A04}"/>
              </a:ext>
            </a:extLst>
          </p:cNvPr>
          <p:cNvCxnSpPr>
            <a:stCxn id="42" idx="6"/>
            <a:endCxn id="44" idx="2"/>
          </p:cNvCxnSpPr>
          <p:nvPr/>
        </p:nvCxnSpPr>
        <p:spPr>
          <a:xfrm>
            <a:off x="5029335" y="3093823"/>
            <a:ext cx="1264987" cy="115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2" name="Straight Connector 2641">
            <a:extLst>
              <a:ext uri="{FF2B5EF4-FFF2-40B4-BE49-F238E27FC236}">
                <a16:creationId xmlns:a16="http://schemas.microsoft.com/office/drawing/2014/main" id="{8F5264C1-B79E-5440-5B3A-2F1D090E3C6A}"/>
              </a:ext>
            </a:extLst>
          </p:cNvPr>
          <p:cNvCxnSpPr>
            <a:stCxn id="40" idx="5"/>
            <a:endCxn id="44" idx="1"/>
          </p:cNvCxnSpPr>
          <p:nvPr/>
        </p:nvCxnSpPr>
        <p:spPr>
          <a:xfrm>
            <a:off x="5540500" y="2476082"/>
            <a:ext cx="805983" cy="606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4" name="Straight Connector 2643">
            <a:extLst>
              <a:ext uri="{FF2B5EF4-FFF2-40B4-BE49-F238E27FC236}">
                <a16:creationId xmlns:a16="http://schemas.microsoft.com/office/drawing/2014/main" id="{20A18D12-82C0-8EA3-342F-871E937E07A1}"/>
              </a:ext>
            </a:extLst>
          </p:cNvPr>
          <p:cNvCxnSpPr>
            <a:stCxn id="42" idx="5"/>
            <a:endCxn id="47" idx="1"/>
          </p:cNvCxnSpPr>
          <p:nvPr/>
        </p:nvCxnSpPr>
        <p:spPr>
          <a:xfrm>
            <a:off x="4977174" y="3219750"/>
            <a:ext cx="612684" cy="35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6" name="Straight Connector 2645">
            <a:extLst>
              <a:ext uri="{FF2B5EF4-FFF2-40B4-BE49-F238E27FC236}">
                <a16:creationId xmlns:a16="http://schemas.microsoft.com/office/drawing/2014/main" id="{8DD8B276-2782-F32B-BDF5-9623B7F9820F}"/>
              </a:ext>
            </a:extLst>
          </p:cNvPr>
          <p:cNvCxnSpPr>
            <a:stCxn id="45" idx="4"/>
            <a:endCxn id="46" idx="0"/>
          </p:cNvCxnSpPr>
          <p:nvPr/>
        </p:nvCxnSpPr>
        <p:spPr>
          <a:xfrm flipH="1">
            <a:off x="7021662" y="2837000"/>
            <a:ext cx="58163" cy="41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8" name="Straight Connector 2647">
            <a:extLst>
              <a:ext uri="{FF2B5EF4-FFF2-40B4-BE49-F238E27FC236}">
                <a16:creationId xmlns:a16="http://schemas.microsoft.com/office/drawing/2014/main" id="{0B08E6FF-D5B4-C1B4-CA8D-5DA7202A611A}"/>
              </a:ext>
            </a:extLst>
          </p:cNvPr>
          <p:cNvCxnSpPr>
            <a:stCxn id="47" idx="6"/>
            <a:endCxn id="46" idx="2"/>
          </p:cNvCxnSpPr>
          <p:nvPr/>
        </p:nvCxnSpPr>
        <p:spPr>
          <a:xfrm flipV="1">
            <a:off x="5893874" y="3429175"/>
            <a:ext cx="949699" cy="273327"/>
          </a:xfrm>
          <a:prstGeom prst="line">
            <a:avLst/>
          </a:prstGeom>
        </p:spPr>
        <p:style>
          <a:lnRef idx="1">
            <a:schemeClr val="accent1"/>
          </a:lnRef>
          <a:fillRef idx="0">
            <a:schemeClr val="accent1"/>
          </a:fillRef>
          <a:effectRef idx="0">
            <a:schemeClr val="accent1"/>
          </a:effectRef>
          <a:fontRef idx="minor">
            <a:schemeClr val="tx1"/>
          </a:fontRef>
        </p:style>
      </p:cxnSp>
      <p:sp>
        <p:nvSpPr>
          <p:cNvPr id="2658" name="TextBox 2657">
            <a:extLst>
              <a:ext uri="{FF2B5EF4-FFF2-40B4-BE49-F238E27FC236}">
                <a16:creationId xmlns:a16="http://schemas.microsoft.com/office/drawing/2014/main" id="{AD1F4CEC-9C77-8B35-8EAF-42C3F191C155}"/>
              </a:ext>
            </a:extLst>
          </p:cNvPr>
          <p:cNvSpPr txBox="1"/>
          <p:nvPr/>
        </p:nvSpPr>
        <p:spPr>
          <a:xfrm>
            <a:off x="2415285" y="4184828"/>
            <a:ext cx="4606376" cy="307777"/>
          </a:xfrm>
          <a:prstGeom prst="rect">
            <a:avLst/>
          </a:prstGeom>
          <a:noFill/>
        </p:spPr>
        <p:txBody>
          <a:bodyPr wrap="square">
            <a:spAutoFit/>
          </a:bodyPr>
          <a:lstStyle/>
          <a:p>
            <a:pPr algn="ctr"/>
            <a:r>
              <a:rPr lang="en-US" dirty="0">
                <a:latin typeface="Raleway" pitchFamily="2" charset="0"/>
              </a:rPr>
              <a:t>Problems?</a:t>
            </a:r>
          </a:p>
        </p:txBody>
      </p:sp>
      <p:sp>
        <p:nvSpPr>
          <p:cNvPr id="28" name="TextBox 27">
            <a:extLst>
              <a:ext uri="{FF2B5EF4-FFF2-40B4-BE49-F238E27FC236}">
                <a16:creationId xmlns:a16="http://schemas.microsoft.com/office/drawing/2014/main" id="{E7764291-8D15-6B85-AEFD-BA73B37156AE}"/>
              </a:ext>
            </a:extLst>
          </p:cNvPr>
          <p:cNvSpPr txBox="1"/>
          <p:nvPr/>
        </p:nvSpPr>
        <p:spPr>
          <a:xfrm>
            <a:off x="4871265" y="2484986"/>
            <a:ext cx="269626" cy="276999"/>
          </a:xfrm>
          <a:prstGeom prst="rect">
            <a:avLst/>
          </a:prstGeom>
          <a:noFill/>
        </p:spPr>
        <p:txBody>
          <a:bodyPr wrap="none" rtlCol="0">
            <a:spAutoFit/>
          </a:bodyPr>
          <a:lstStyle/>
          <a:p>
            <a:r>
              <a:rPr lang="en-US" sz="1200" dirty="0"/>
              <a:t>1</a:t>
            </a:r>
          </a:p>
        </p:txBody>
      </p:sp>
      <p:sp>
        <p:nvSpPr>
          <p:cNvPr id="34" name="TextBox 33">
            <a:extLst>
              <a:ext uri="{FF2B5EF4-FFF2-40B4-BE49-F238E27FC236}">
                <a16:creationId xmlns:a16="http://schemas.microsoft.com/office/drawing/2014/main" id="{B2F23628-E1C0-3FE3-E75B-09826A394627}"/>
              </a:ext>
            </a:extLst>
          </p:cNvPr>
          <p:cNvSpPr txBox="1"/>
          <p:nvPr/>
        </p:nvSpPr>
        <p:spPr>
          <a:xfrm>
            <a:off x="5326794" y="2882793"/>
            <a:ext cx="354584" cy="276999"/>
          </a:xfrm>
          <a:prstGeom prst="rect">
            <a:avLst/>
          </a:prstGeom>
          <a:noFill/>
        </p:spPr>
        <p:txBody>
          <a:bodyPr wrap="none" rtlCol="0">
            <a:spAutoFit/>
          </a:bodyPr>
          <a:lstStyle/>
          <a:p>
            <a:r>
              <a:rPr lang="en-US" sz="1200" dirty="0"/>
              <a:t>12</a:t>
            </a:r>
          </a:p>
        </p:txBody>
      </p:sp>
      <p:sp>
        <p:nvSpPr>
          <p:cNvPr id="35" name="TextBox 34">
            <a:extLst>
              <a:ext uri="{FF2B5EF4-FFF2-40B4-BE49-F238E27FC236}">
                <a16:creationId xmlns:a16="http://schemas.microsoft.com/office/drawing/2014/main" id="{58DE873F-F684-D133-BE13-F7240E26B103}"/>
              </a:ext>
            </a:extLst>
          </p:cNvPr>
          <p:cNvSpPr txBox="1"/>
          <p:nvPr/>
        </p:nvSpPr>
        <p:spPr>
          <a:xfrm>
            <a:off x="4925315" y="3382240"/>
            <a:ext cx="354584" cy="276999"/>
          </a:xfrm>
          <a:prstGeom prst="rect">
            <a:avLst/>
          </a:prstGeom>
          <a:noFill/>
        </p:spPr>
        <p:txBody>
          <a:bodyPr wrap="none" rtlCol="0">
            <a:spAutoFit/>
          </a:bodyPr>
          <a:lstStyle/>
          <a:p>
            <a:r>
              <a:rPr lang="en-US" sz="1200" dirty="0"/>
              <a:t>10</a:t>
            </a:r>
          </a:p>
        </p:txBody>
      </p:sp>
      <p:sp>
        <p:nvSpPr>
          <p:cNvPr id="36" name="TextBox 35">
            <a:extLst>
              <a:ext uri="{FF2B5EF4-FFF2-40B4-BE49-F238E27FC236}">
                <a16:creationId xmlns:a16="http://schemas.microsoft.com/office/drawing/2014/main" id="{A05CD9DD-BAB4-5E3D-5295-90D8CEC72975}"/>
              </a:ext>
            </a:extLst>
          </p:cNvPr>
          <p:cNvSpPr txBox="1"/>
          <p:nvPr/>
        </p:nvSpPr>
        <p:spPr>
          <a:xfrm>
            <a:off x="5552141" y="2609457"/>
            <a:ext cx="269626" cy="276999"/>
          </a:xfrm>
          <a:prstGeom prst="rect">
            <a:avLst/>
          </a:prstGeom>
          <a:noFill/>
        </p:spPr>
        <p:txBody>
          <a:bodyPr wrap="none" rtlCol="0">
            <a:spAutoFit/>
          </a:bodyPr>
          <a:lstStyle/>
          <a:p>
            <a:r>
              <a:rPr lang="en-US" sz="1200" dirty="0"/>
              <a:t>3</a:t>
            </a:r>
          </a:p>
        </p:txBody>
      </p:sp>
      <p:sp>
        <p:nvSpPr>
          <p:cNvPr id="37" name="TextBox 36">
            <a:extLst>
              <a:ext uri="{FF2B5EF4-FFF2-40B4-BE49-F238E27FC236}">
                <a16:creationId xmlns:a16="http://schemas.microsoft.com/office/drawing/2014/main" id="{9BAFF464-0165-8099-BDB4-A232EA1256F1}"/>
              </a:ext>
            </a:extLst>
          </p:cNvPr>
          <p:cNvSpPr txBox="1"/>
          <p:nvPr/>
        </p:nvSpPr>
        <p:spPr>
          <a:xfrm>
            <a:off x="6081356" y="2444085"/>
            <a:ext cx="269626" cy="276999"/>
          </a:xfrm>
          <a:prstGeom prst="rect">
            <a:avLst/>
          </a:prstGeom>
          <a:noFill/>
        </p:spPr>
        <p:txBody>
          <a:bodyPr wrap="none" rtlCol="0">
            <a:spAutoFit/>
          </a:bodyPr>
          <a:lstStyle/>
          <a:p>
            <a:r>
              <a:rPr lang="en-US" sz="1200" dirty="0"/>
              <a:t>4</a:t>
            </a:r>
          </a:p>
        </p:txBody>
      </p:sp>
      <p:sp>
        <p:nvSpPr>
          <p:cNvPr id="39" name="TextBox 38">
            <a:extLst>
              <a:ext uri="{FF2B5EF4-FFF2-40B4-BE49-F238E27FC236}">
                <a16:creationId xmlns:a16="http://schemas.microsoft.com/office/drawing/2014/main" id="{0D811495-AF3B-5B7B-E8E1-B06F8D829EEA}"/>
              </a:ext>
            </a:extLst>
          </p:cNvPr>
          <p:cNvSpPr txBox="1"/>
          <p:nvPr/>
        </p:nvSpPr>
        <p:spPr>
          <a:xfrm>
            <a:off x="5734111" y="2868771"/>
            <a:ext cx="269626" cy="276999"/>
          </a:xfrm>
          <a:prstGeom prst="rect">
            <a:avLst/>
          </a:prstGeom>
          <a:noFill/>
        </p:spPr>
        <p:txBody>
          <a:bodyPr wrap="none" rtlCol="0">
            <a:spAutoFit/>
          </a:bodyPr>
          <a:lstStyle/>
          <a:p>
            <a:r>
              <a:rPr lang="en-US" sz="1200" dirty="0"/>
              <a:t>5</a:t>
            </a:r>
          </a:p>
        </p:txBody>
      </p:sp>
      <p:sp>
        <p:nvSpPr>
          <p:cNvPr id="49" name="TextBox 48">
            <a:extLst>
              <a:ext uri="{FF2B5EF4-FFF2-40B4-BE49-F238E27FC236}">
                <a16:creationId xmlns:a16="http://schemas.microsoft.com/office/drawing/2014/main" id="{63213941-FDDC-BBA5-C0D3-FA235E07FE79}"/>
              </a:ext>
            </a:extLst>
          </p:cNvPr>
          <p:cNvSpPr txBox="1"/>
          <p:nvPr/>
        </p:nvSpPr>
        <p:spPr>
          <a:xfrm>
            <a:off x="6341525" y="2600208"/>
            <a:ext cx="269626" cy="276999"/>
          </a:xfrm>
          <a:prstGeom prst="rect">
            <a:avLst/>
          </a:prstGeom>
          <a:noFill/>
        </p:spPr>
        <p:txBody>
          <a:bodyPr wrap="none" rtlCol="0">
            <a:spAutoFit/>
          </a:bodyPr>
          <a:lstStyle/>
          <a:p>
            <a:r>
              <a:rPr lang="en-US" sz="1200" dirty="0"/>
              <a:t>6</a:t>
            </a:r>
          </a:p>
        </p:txBody>
      </p:sp>
      <p:sp>
        <p:nvSpPr>
          <p:cNvPr id="50" name="TextBox 49">
            <a:extLst>
              <a:ext uri="{FF2B5EF4-FFF2-40B4-BE49-F238E27FC236}">
                <a16:creationId xmlns:a16="http://schemas.microsoft.com/office/drawing/2014/main" id="{A3859ABB-5B8B-C02E-603E-6FD6368A440A}"/>
              </a:ext>
            </a:extLst>
          </p:cNvPr>
          <p:cNvSpPr txBox="1"/>
          <p:nvPr/>
        </p:nvSpPr>
        <p:spPr>
          <a:xfrm>
            <a:off x="7042569" y="2882792"/>
            <a:ext cx="269626" cy="276999"/>
          </a:xfrm>
          <a:prstGeom prst="rect">
            <a:avLst/>
          </a:prstGeom>
          <a:noFill/>
        </p:spPr>
        <p:txBody>
          <a:bodyPr wrap="none" rtlCol="0">
            <a:spAutoFit/>
          </a:bodyPr>
          <a:lstStyle/>
          <a:p>
            <a:r>
              <a:rPr lang="en-US" sz="1200" dirty="0"/>
              <a:t>6</a:t>
            </a:r>
          </a:p>
        </p:txBody>
      </p:sp>
      <p:sp>
        <p:nvSpPr>
          <p:cNvPr id="51" name="TextBox 50">
            <a:extLst>
              <a:ext uri="{FF2B5EF4-FFF2-40B4-BE49-F238E27FC236}">
                <a16:creationId xmlns:a16="http://schemas.microsoft.com/office/drawing/2014/main" id="{61134A75-A4CD-355A-A577-FB1842E4174E}"/>
              </a:ext>
            </a:extLst>
          </p:cNvPr>
          <p:cNvSpPr txBox="1"/>
          <p:nvPr/>
        </p:nvSpPr>
        <p:spPr>
          <a:xfrm>
            <a:off x="6363739" y="3563387"/>
            <a:ext cx="269626" cy="276999"/>
          </a:xfrm>
          <a:prstGeom prst="rect">
            <a:avLst/>
          </a:prstGeom>
          <a:noFill/>
        </p:spPr>
        <p:txBody>
          <a:bodyPr wrap="none" rtlCol="0">
            <a:spAutoFit/>
          </a:bodyPr>
          <a:lstStyle/>
          <a:p>
            <a:r>
              <a:rPr lang="en-US" sz="1200" dirty="0"/>
              <a:t>6</a:t>
            </a:r>
          </a:p>
        </p:txBody>
      </p:sp>
    </p:spTree>
    <p:extLst>
      <p:ext uri="{BB962C8B-B14F-4D97-AF65-F5344CB8AC3E}">
        <p14:creationId xmlns:p14="http://schemas.microsoft.com/office/powerpoint/2010/main" val="12780306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58"/>
                                        </p:tgtEl>
                                        <p:attrNameLst>
                                          <p:attrName>style.visibility</p:attrName>
                                        </p:attrNameLst>
                                      </p:cBhvr>
                                      <p:to>
                                        <p:strVal val="visible"/>
                                      </p:to>
                                    </p:set>
                                    <p:animEffect transition="in" filter="wipe(down)">
                                      <p:cBhvr>
                                        <p:cTn id="7" dur="500"/>
                                        <p:tgtEl>
                                          <p:spTgt spid="2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Abstraction</a:t>
            </a:r>
            <a:endParaRPr lang="vi-VN"/>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2264" y="2178060"/>
            <a:ext cx="356177" cy="356177"/>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579" y="1844621"/>
            <a:ext cx="356177" cy="356177"/>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791" y="2960980"/>
            <a:ext cx="356177" cy="356177"/>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1577" y="2749989"/>
            <a:ext cx="356177" cy="356177"/>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353" y="3474152"/>
            <a:ext cx="356177" cy="356177"/>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3422" y="2353933"/>
            <a:ext cx="356177" cy="356177"/>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225" y="3218497"/>
            <a:ext cx="356177" cy="356177"/>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2977668" y="2200798"/>
            <a:ext cx="101998" cy="5491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2420353" y="2534237"/>
            <a:ext cx="481224" cy="39384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2106968" y="2928078"/>
            <a:ext cx="794609" cy="2109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2776530" y="3396586"/>
            <a:ext cx="1036695" cy="2556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3761511" y="2710110"/>
            <a:ext cx="229803" cy="50838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2598441" y="2356149"/>
            <a:ext cx="984981" cy="17587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2542855" y="2200798"/>
            <a:ext cx="434813" cy="128340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BCD8BC-5F11-465B-CCEC-00045C6478FC}"/>
              </a:ext>
            </a:extLst>
          </p:cNvPr>
          <p:cNvCxnSpPr>
            <a:cxnSpLocks/>
            <a:stCxn id="19" idx="2"/>
            <a:endCxn id="22" idx="1"/>
          </p:cNvCxnSpPr>
          <p:nvPr/>
        </p:nvCxnSpPr>
        <p:spPr>
          <a:xfrm>
            <a:off x="1928880" y="3317157"/>
            <a:ext cx="491473" cy="33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1928880" y="2534237"/>
            <a:ext cx="491473" cy="426743"/>
          </a:xfrm>
          <a:prstGeom prst="line">
            <a:avLst/>
          </a:prstGeom>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6269612-2CA3-66A8-E68A-B54F1EF9F046}"/>
              </a:ext>
            </a:extLst>
          </p:cNvPr>
          <p:cNvSpPr/>
          <p:nvPr/>
        </p:nvSpPr>
        <p:spPr>
          <a:xfrm>
            <a:off x="6012000" y="177593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0" name="Oval 39">
            <a:extLst>
              <a:ext uri="{FF2B5EF4-FFF2-40B4-BE49-F238E27FC236}">
                <a16:creationId xmlns:a16="http://schemas.microsoft.com/office/drawing/2014/main" id="{BD99B457-12EE-EB8D-F983-E78EBE736C2E}"/>
              </a:ext>
            </a:extLst>
          </p:cNvPr>
          <p:cNvSpPr/>
          <p:nvPr/>
        </p:nvSpPr>
        <p:spPr>
          <a:xfrm>
            <a:off x="5236484" y="217206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2" name="Oval 41">
            <a:extLst>
              <a:ext uri="{FF2B5EF4-FFF2-40B4-BE49-F238E27FC236}">
                <a16:creationId xmlns:a16="http://schemas.microsoft.com/office/drawing/2014/main" id="{77189700-F814-E074-1F8C-93D294CA1C8B}"/>
              </a:ext>
            </a:extLst>
          </p:cNvPr>
          <p:cNvSpPr/>
          <p:nvPr/>
        </p:nvSpPr>
        <p:spPr>
          <a:xfrm>
            <a:off x="4673158" y="2915734"/>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44" name="Oval 43">
            <a:extLst>
              <a:ext uri="{FF2B5EF4-FFF2-40B4-BE49-F238E27FC236}">
                <a16:creationId xmlns:a16="http://schemas.microsoft.com/office/drawing/2014/main" id="{C03C41CF-9D6B-7FCA-61E6-428E74E57A4E}"/>
              </a:ext>
            </a:extLst>
          </p:cNvPr>
          <p:cNvSpPr/>
          <p:nvPr/>
        </p:nvSpPr>
        <p:spPr>
          <a:xfrm>
            <a:off x="6294322" y="3030800"/>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45" name="Oval 44">
            <a:extLst>
              <a:ext uri="{FF2B5EF4-FFF2-40B4-BE49-F238E27FC236}">
                <a16:creationId xmlns:a16="http://schemas.microsoft.com/office/drawing/2014/main" id="{80C32BC0-4BCC-9D8C-A477-75C2CB6B900B}"/>
              </a:ext>
            </a:extLst>
          </p:cNvPr>
          <p:cNvSpPr/>
          <p:nvPr/>
        </p:nvSpPr>
        <p:spPr>
          <a:xfrm>
            <a:off x="6901736" y="248082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46" name="Oval 45">
            <a:extLst>
              <a:ext uri="{FF2B5EF4-FFF2-40B4-BE49-F238E27FC236}">
                <a16:creationId xmlns:a16="http://schemas.microsoft.com/office/drawing/2014/main" id="{148073B9-A7C8-6445-A900-381BA11368BB}"/>
              </a:ext>
            </a:extLst>
          </p:cNvPr>
          <p:cNvSpPr/>
          <p:nvPr/>
        </p:nvSpPr>
        <p:spPr>
          <a:xfrm>
            <a:off x="6843573" y="325108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47" name="Oval 46">
            <a:extLst>
              <a:ext uri="{FF2B5EF4-FFF2-40B4-BE49-F238E27FC236}">
                <a16:creationId xmlns:a16="http://schemas.microsoft.com/office/drawing/2014/main" id="{36325719-E222-7CEC-B68E-262B88EA24BF}"/>
              </a:ext>
            </a:extLst>
          </p:cNvPr>
          <p:cNvSpPr/>
          <p:nvPr/>
        </p:nvSpPr>
        <p:spPr>
          <a:xfrm>
            <a:off x="5537697" y="352441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cxnSp>
        <p:nvCxnSpPr>
          <p:cNvPr id="2632" name="Straight Connector 2631">
            <a:extLst>
              <a:ext uri="{FF2B5EF4-FFF2-40B4-BE49-F238E27FC236}">
                <a16:creationId xmlns:a16="http://schemas.microsoft.com/office/drawing/2014/main" id="{0EF65711-2873-1B58-D2F3-2CE79CD8AD45}"/>
              </a:ext>
            </a:extLst>
          </p:cNvPr>
          <p:cNvCxnSpPr>
            <a:stCxn id="40" idx="6"/>
            <a:endCxn id="45" idx="2"/>
          </p:cNvCxnSpPr>
          <p:nvPr/>
        </p:nvCxnSpPr>
        <p:spPr>
          <a:xfrm>
            <a:off x="5592661" y="2350155"/>
            <a:ext cx="1309075" cy="308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4" name="Straight Connector 2633">
            <a:extLst>
              <a:ext uri="{FF2B5EF4-FFF2-40B4-BE49-F238E27FC236}">
                <a16:creationId xmlns:a16="http://schemas.microsoft.com/office/drawing/2014/main" id="{45E12C79-4024-0B47-1773-0770F9AE6709}"/>
              </a:ext>
            </a:extLst>
          </p:cNvPr>
          <p:cNvCxnSpPr>
            <a:stCxn id="38" idx="5"/>
            <a:endCxn id="44" idx="0"/>
          </p:cNvCxnSpPr>
          <p:nvPr/>
        </p:nvCxnSpPr>
        <p:spPr>
          <a:xfrm>
            <a:off x="6316016" y="2079952"/>
            <a:ext cx="156395" cy="950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6" name="Straight Connector 2635">
            <a:extLst>
              <a:ext uri="{FF2B5EF4-FFF2-40B4-BE49-F238E27FC236}">
                <a16:creationId xmlns:a16="http://schemas.microsoft.com/office/drawing/2014/main" id="{93E99328-B0F9-A098-783A-FB926765E4DB}"/>
              </a:ext>
            </a:extLst>
          </p:cNvPr>
          <p:cNvCxnSpPr>
            <a:stCxn id="38" idx="3"/>
            <a:endCxn id="47" idx="0"/>
          </p:cNvCxnSpPr>
          <p:nvPr/>
        </p:nvCxnSpPr>
        <p:spPr>
          <a:xfrm flipH="1">
            <a:off x="5715786" y="2079952"/>
            <a:ext cx="348375" cy="1444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8" name="Straight Connector 2637">
            <a:extLst>
              <a:ext uri="{FF2B5EF4-FFF2-40B4-BE49-F238E27FC236}">
                <a16:creationId xmlns:a16="http://schemas.microsoft.com/office/drawing/2014/main" id="{BFD5ACF9-616E-062D-C293-5C13D02065DC}"/>
              </a:ext>
            </a:extLst>
          </p:cNvPr>
          <p:cNvCxnSpPr>
            <a:stCxn id="42" idx="0"/>
            <a:endCxn id="40" idx="3"/>
          </p:cNvCxnSpPr>
          <p:nvPr/>
        </p:nvCxnSpPr>
        <p:spPr>
          <a:xfrm flipV="1">
            <a:off x="4851247" y="2476082"/>
            <a:ext cx="437398" cy="439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0" name="Straight Connector 2639">
            <a:extLst>
              <a:ext uri="{FF2B5EF4-FFF2-40B4-BE49-F238E27FC236}">
                <a16:creationId xmlns:a16="http://schemas.microsoft.com/office/drawing/2014/main" id="{69E3F766-60E8-71A5-EC80-AF66DBA74A04}"/>
              </a:ext>
            </a:extLst>
          </p:cNvPr>
          <p:cNvCxnSpPr>
            <a:stCxn id="42" idx="6"/>
            <a:endCxn id="44" idx="2"/>
          </p:cNvCxnSpPr>
          <p:nvPr/>
        </p:nvCxnSpPr>
        <p:spPr>
          <a:xfrm>
            <a:off x="5029335" y="3093823"/>
            <a:ext cx="1264987" cy="115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2" name="Straight Connector 2641">
            <a:extLst>
              <a:ext uri="{FF2B5EF4-FFF2-40B4-BE49-F238E27FC236}">
                <a16:creationId xmlns:a16="http://schemas.microsoft.com/office/drawing/2014/main" id="{8F5264C1-B79E-5440-5B3A-2F1D090E3C6A}"/>
              </a:ext>
            </a:extLst>
          </p:cNvPr>
          <p:cNvCxnSpPr>
            <a:stCxn id="40" idx="5"/>
            <a:endCxn id="44" idx="1"/>
          </p:cNvCxnSpPr>
          <p:nvPr/>
        </p:nvCxnSpPr>
        <p:spPr>
          <a:xfrm>
            <a:off x="5540500" y="2476082"/>
            <a:ext cx="805983" cy="606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4" name="Straight Connector 2643">
            <a:extLst>
              <a:ext uri="{FF2B5EF4-FFF2-40B4-BE49-F238E27FC236}">
                <a16:creationId xmlns:a16="http://schemas.microsoft.com/office/drawing/2014/main" id="{20A18D12-82C0-8EA3-342F-871E937E07A1}"/>
              </a:ext>
            </a:extLst>
          </p:cNvPr>
          <p:cNvCxnSpPr>
            <a:stCxn id="42" idx="5"/>
            <a:endCxn id="47" idx="1"/>
          </p:cNvCxnSpPr>
          <p:nvPr/>
        </p:nvCxnSpPr>
        <p:spPr>
          <a:xfrm>
            <a:off x="4977174" y="3219750"/>
            <a:ext cx="612684" cy="35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6" name="Straight Connector 2645">
            <a:extLst>
              <a:ext uri="{FF2B5EF4-FFF2-40B4-BE49-F238E27FC236}">
                <a16:creationId xmlns:a16="http://schemas.microsoft.com/office/drawing/2014/main" id="{8DD8B276-2782-F32B-BDF5-9623B7F9820F}"/>
              </a:ext>
            </a:extLst>
          </p:cNvPr>
          <p:cNvCxnSpPr>
            <a:stCxn id="45" idx="4"/>
            <a:endCxn id="46" idx="0"/>
          </p:cNvCxnSpPr>
          <p:nvPr/>
        </p:nvCxnSpPr>
        <p:spPr>
          <a:xfrm flipH="1">
            <a:off x="7021662" y="2837000"/>
            <a:ext cx="58163" cy="41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8" name="Straight Connector 2647">
            <a:extLst>
              <a:ext uri="{FF2B5EF4-FFF2-40B4-BE49-F238E27FC236}">
                <a16:creationId xmlns:a16="http://schemas.microsoft.com/office/drawing/2014/main" id="{0B08E6FF-D5B4-C1B4-CA8D-5DA7202A611A}"/>
              </a:ext>
            </a:extLst>
          </p:cNvPr>
          <p:cNvCxnSpPr>
            <a:stCxn id="47" idx="6"/>
            <a:endCxn id="46" idx="2"/>
          </p:cNvCxnSpPr>
          <p:nvPr/>
        </p:nvCxnSpPr>
        <p:spPr>
          <a:xfrm flipV="1">
            <a:off x="5893874" y="3429175"/>
            <a:ext cx="949699" cy="273327"/>
          </a:xfrm>
          <a:prstGeom prst="line">
            <a:avLst/>
          </a:prstGeom>
        </p:spPr>
        <p:style>
          <a:lnRef idx="1">
            <a:schemeClr val="accent1"/>
          </a:lnRef>
          <a:fillRef idx="0">
            <a:schemeClr val="accent1"/>
          </a:fillRef>
          <a:effectRef idx="0">
            <a:schemeClr val="accent1"/>
          </a:effectRef>
          <a:fontRef idx="minor">
            <a:schemeClr val="tx1"/>
          </a:fontRef>
        </p:style>
      </p:cxnSp>
      <p:sp>
        <p:nvSpPr>
          <p:cNvPr id="2658" name="TextBox 2657">
            <a:extLst>
              <a:ext uri="{FF2B5EF4-FFF2-40B4-BE49-F238E27FC236}">
                <a16:creationId xmlns:a16="http://schemas.microsoft.com/office/drawing/2014/main" id="{AD1F4CEC-9C77-8B35-8EAF-42C3F191C155}"/>
              </a:ext>
            </a:extLst>
          </p:cNvPr>
          <p:cNvSpPr txBox="1"/>
          <p:nvPr/>
        </p:nvSpPr>
        <p:spPr>
          <a:xfrm>
            <a:off x="2415285" y="4184828"/>
            <a:ext cx="4606376" cy="307777"/>
          </a:xfrm>
          <a:prstGeom prst="rect">
            <a:avLst/>
          </a:prstGeom>
          <a:noFill/>
        </p:spPr>
        <p:txBody>
          <a:bodyPr wrap="square">
            <a:spAutoFit/>
          </a:bodyPr>
          <a:lstStyle/>
          <a:p>
            <a:r>
              <a:rPr lang="en-US" sz="1400" dirty="0">
                <a:solidFill>
                  <a:srgbClr val="FF0000"/>
                </a:solidFill>
                <a:latin typeface="Raleway" pitchFamily="2" charset="0"/>
              </a:rPr>
              <a:t>Find the shortest Hamiltonian circuit of the graph.</a:t>
            </a:r>
            <a:endParaRPr lang="en-US" dirty="0">
              <a:latin typeface="Raleway" pitchFamily="2" charset="0"/>
            </a:endParaRPr>
          </a:p>
        </p:txBody>
      </p:sp>
      <p:sp>
        <p:nvSpPr>
          <p:cNvPr id="28" name="TextBox 27">
            <a:extLst>
              <a:ext uri="{FF2B5EF4-FFF2-40B4-BE49-F238E27FC236}">
                <a16:creationId xmlns:a16="http://schemas.microsoft.com/office/drawing/2014/main" id="{E7764291-8D15-6B85-AEFD-BA73B37156AE}"/>
              </a:ext>
            </a:extLst>
          </p:cNvPr>
          <p:cNvSpPr txBox="1"/>
          <p:nvPr/>
        </p:nvSpPr>
        <p:spPr>
          <a:xfrm>
            <a:off x="4871265" y="2484986"/>
            <a:ext cx="269626" cy="276999"/>
          </a:xfrm>
          <a:prstGeom prst="rect">
            <a:avLst/>
          </a:prstGeom>
          <a:noFill/>
        </p:spPr>
        <p:txBody>
          <a:bodyPr wrap="none" rtlCol="0">
            <a:spAutoFit/>
          </a:bodyPr>
          <a:lstStyle/>
          <a:p>
            <a:r>
              <a:rPr lang="en-US" sz="1200" dirty="0"/>
              <a:t>1</a:t>
            </a:r>
          </a:p>
        </p:txBody>
      </p:sp>
      <p:sp>
        <p:nvSpPr>
          <p:cNvPr id="34" name="TextBox 33">
            <a:extLst>
              <a:ext uri="{FF2B5EF4-FFF2-40B4-BE49-F238E27FC236}">
                <a16:creationId xmlns:a16="http://schemas.microsoft.com/office/drawing/2014/main" id="{B2F23628-E1C0-3FE3-E75B-09826A394627}"/>
              </a:ext>
            </a:extLst>
          </p:cNvPr>
          <p:cNvSpPr txBox="1"/>
          <p:nvPr/>
        </p:nvSpPr>
        <p:spPr>
          <a:xfrm>
            <a:off x="5326794" y="2882793"/>
            <a:ext cx="354584" cy="276999"/>
          </a:xfrm>
          <a:prstGeom prst="rect">
            <a:avLst/>
          </a:prstGeom>
          <a:noFill/>
        </p:spPr>
        <p:txBody>
          <a:bodyPr wrap="none" rtlCol="0">
            <a:spAutoFit/>
          </a:bodyPr>
          <a:lstStyle/>
          <a:p>
            <a:r>
              <a:rPr lang="en-US" sz="1200" dirty="0"/>
              <a:t>12</a:t>
            </a:r>
          </a:p>
        </p:txBody>
      </p:sp>
      <p:sp>
        <p:nvSpPr>
          <p:cNvPr id="35" name="TextBox 34">
            <a:extLst>
              <a:ext uri="{FF2B5EF4-FFF2-40B4-BE49-F238E27FC236}">
                <a16:creationId xmlns:a16="http://schemas.microsoft.com/office/drawing/2014/main" id="{58DE873F-F684-D133-BE13-F7240E26B103}"/>
              </a:ext>
            </a:extLst>
          </p:cNvPr>
          <p:cNvSpPr txBox="1"/>
          <p:nvPr/>
        </p:nvSpPr>
        <p:spPr>
          <a:xfrm>
            <a:off x="4925315" y="3382240"/>
            <a:ext cx="354584" cy="276999"/>
          </a:xfrm>
          <a:prstGeom prst="rect">
            <a:avLst/>
          </a:prstGeom>
          <a:noFill/>
        </p:spPr>
        <p:txBody>
          <a:bodyPr wrap="none" rtlCol="0">
            <a:spAutoFit/>
          </a:bodyPr>
          <a:lstStyle/>
          <a:p>
            <a:r>
              <a:rPr lang="en-US" sz="1200" dirty="0"/>
              <a:t>10</a:t>
            </a:r>
          </a:p>
        </p:txBody>
      </p:sp>
      <p:sp>
        <p:nvSpPr>
          <p:cNvPr id="36" name="TextBox 35">
            <a:extLst>
              <a:ext uri="{FF2B5EF4-FFF2-40B4-BE49-F238E27FC236}">
                <a16:creationId xmlns:a16="http://schemas.microsoft.com/office/drawing/2014/main" id="{A05CD9DD-BAB4-5E3D-5295-90D8CEC72975}"/>
              </a:ext>
            </a:extLst>
          </p:cNvPr>
          <p:cNvSpPr txBox="1"/>
          <p:nvPr/>
        </p:nvSpPr>
        <p:spPr>
          <a:xfrm>
            <a:off x="5552141" y="2609457"/>
            <a:ext cx="269626" cy="276999"/>
          </a:xfrm>
          <a:prstGeom prst="rect">
            <a:avLst/>
          </a:prstGeom>
          <a:noFill/>
        </p:spPr>
        <p:txBody>
          <a:bodyPr wrap="none" rtlCol="0">
            <a:spAutoFit/>
          </a:bodyPr>
          <a:lstStyle/>
          <a:p>
            <a:r>
              <a:rPr lang="en-US" sz="1200" dirty="0"/>
              <a:t>3</a:t>
            </a:r>
          </a:p>
        </p:txBody>
      </p:sp>
      <p:sp>
        <p:nvSpPr>
          <p:cNvPr id="37" name="TextBox 36">
            <a:extLst>
              <a:ext uri="{FF2B5EF4-FFF2-40B4-BE49-F238E27FC236}">
                <a16:creationId xmlns:a16="http://schemas.microsoft.com/office/drawing/2014/main" id="{9BAFF464-0165-8099-BDB4-A232EA1256F1}"/>
              </a:ext>
            </a:extLst>
          </p:cNvPr>
          <p:cNvSpPr txBox="1"/>
          <p:nvPr/>
        </p:nvSpPr>
        <p:spPr>
          <a:xfrm>
            <a:off x="6081356" y="2444085"/>
            <a:ext cx="269626" cy="276999"/>
          </a:xfrm>
          <a:prstGeom prst="rect">
            <a:avLst/>
          </a:prstGeom>
          <a:noFill/>
        </p:spPr>
        <p:txBody>
          <a:bodyPr wrap="none" rtlCol="0">
            <a:spAutoFit/>
          </a:bodyPr>
          <a:lstStyle/>
          <a:p>
            <a:r>
              <a:rPr lang="en-US" sz="1200" dirty="0"/>
              <a:t>4</a:t>
            </a:r>
          </a:p>
        </p:txBody>
      </p:sp>
      <p:sp>
        <p:nvSpPr>
          <p:cNvPr id="39" name="TextBox 38">
            <a:extLst>
              <a:ext uri="{FF2B5EF4-FFF2-40B4-BE49-F238E27FC236}">
                <a16:creationId xmlns:a16="http://schemas.microsoft.com/office/drawing/2014/main" id="{0D811495-AF3B-5B7B-E8E1-B06F8D829EEA}"/>
              </a:ext>
            </a:extLst>
          </p:cNvPr>
          <p:cNvSpPr txBox="1"/>
          <p:nvPr/>
        </p:nvSpPr>
        <p:spPr>
          <a:xfrm>
            <a:off x="5734111" y="2868771"/>
            <a:ext cx="269626" cy="276999"/>
          </a:xfrm>
          <a:prstGeom prst="rect">
            <a:avLst/>
          </a:prstGeom>
          <a:noFill/>
        </p:spPr>
        <p:txBody>
          <a:bodyPr wrap="none" rtlCol="0">
            <a:spAutoFit/>
          </a:bodyPr>
          <a:lstStyle/>
          <a:p>
            <a:r>
              <a:rPr lang="en-US" sz="1200" dirty="0"/>
              <a:t>5</a:t>
            </a:r>
          </a:p>
        </p:txBody>
      </p:sp>
      <p:sp>
        <p:nvSpPr>
          <p:cNvPr id="49" name="TextBox 48">
            <a:extLst>
              <a:ext uri="{FF2B5EF4-FFF2-40B4-BE49-F238E27FC236}">
                <a16:creationId xmlns:a16="http://schemas.microsoft.com/office/drawing/2014/main" id="{63213941-FDDC-BBA5-C0D3-FA235E07FE79}"/>
              </a:ext>
            </a:extLst>
          </p:cNvPr>
          <p:cNvSpPr txBox="1"/>
          <p:nvPr/>
        </p:nvSpPr>
        <p:spPr>
          <a:xfrm>
            <a:off x="6341525" y="2600208"/>
            <a:ext cx="269626" cy="276999"/>
          </a:xfrm>
          <a:prstGeom prst="rect">
            <a:avLst/>
          </a:prstGeom>
          <a:noFill/>
        </p:spPr>
        <p:txBody>
          <a:bodyPr wrap="none" rtlCol="0">
            <a:spAutoFit/>
          </a:bodyPr>
          <a:lstStyle/>
          <a:p>
            <a:r>
              <a:rPr lang="en-US" sz="1200" dirty="0"/>
              <a:t>6</a:t>
            </a:r>
          </a:p>
        </p:txBody>
      </p:sp>
      <p:sp>
        <p:nvSpPr>
          <p:cNvPr id="50" name="TextBox 49">
            <a:extLst>
              <a:ext uri="{FF2B5EF4-FFF2-40B4-BE49-F238E27FC236}">
                <a16:creationId xmlns:a16="http://schemas.microsoft.com/office/drawing/2014/main" id="{A3859ABB-5B8B-C02E-603E-6FD6368A440A}"/>
              </a:ext>
            </a:extLst>
          </p:cNvPr>
          <p:cNvSpPr txBox="1"/>
          <p:nvPr/>
        </p:nvSpPr>
        <p:spPr>
          <a:xfrm>
            <a:off x="7042569" y="2882792"/>
            <a:ext cx="269626" cy="276999"/>
          </a:xfrm>
          <a:prstGeom prst="rect">
            <a:avLst/>
          </a:prstGeom>
          <a:noFill/>
        </p:spPr>
        <p:txBody>
          <a:bodyPr wrap="none" rtlCol="0">
            <a:spAutoFit/>
          </a:bodyPr>
          <a:lstStyle/>
          <a:p>
            <a:r>
              <a:rPr lang="en-US" sz="1200" dirty="0"/>
              <a:t>6</a:t>
            </a:r>
          </a:p>
        </p:txBody>
      </p:sp>
      <p:sp>
        <p:nvSpPr>
          <p:cNvPr id="51" name="TextBox 50">
            <a:extLst>
              <a:ext uri="{FF2B5EF4-FFF2-40B4-BE49-F238E27FC236}">
                <a16:creationId xmlns:a16="http://schemas.microsoft.com/office/drawing/2014/main" id="{61134A75-A4CD-355A-A577-FB1842E4174E}"/>
              </a:ext>
            </a:extLst>
          </p:cNvPr>
          <p:cNvSpPr txBox="1"/>
          <p:nvPr/>
        </p:nvSpPr>
        <p:spPr>
          <a:xfrm>
            <a:off x="6363739" y="3563387"/>
            <a:ext cx="269626" cy="276999"/>
          </a:xfrm>
          <a:prstGeom prst="rect">
            <a:avLst/>
          </a:prstGeom>
          <a:noFill/>
        </p:spPr>
        <p:txBody>
          <a:bodyPr wrap="none" rtlCol="0">
            <a:spAutoFit/>
          </a:bodyPr>
          <a:lstStyle/>
          <a:p>
            <a:r>
              <a:rPr lang="en-US" sz="1200" dirty="0"/>
              <a:t>6</a:t>
            </a:r>
          </a:p>
        </p:txBody>
      </p:sp>
    </p:spTree>
    <p:extLst>
      <p:ext uri="{BB962C8B-B14F-4D97-AF65-F5344CB8AC3E}">
        <p14:creationId xmlns:p14="http://schemas.microsoft.com/office/powerpoint/2010/main" val="412192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986980" y="1893433"/>
                <a:ext cx="5154442" cy="2433134"/>
              </a:xfrm>
              <a:prstGeom prst="rect">
                <a:avLst/>
              </a:prstGeom>
            </p:spPr>
            <p:txBody>
              <a:bodyPr spcFirstLastPara="1" wrap="square" lIns="91425" tIns="91425" rIns="91425" bIns="91425" anchor="ctr" anchorCtr="0">
                <a:noAutofit/>
              </a:bodyPr>
              <a:lstStyle/>
              <a:p>
                <a:pPr marL="0" indent="0" algn="just"/>
                <a:r>
                  <a:rPr lang="en-US" sz="2200"/>
                  <a:t>A Hamiltonian circuit can be defined as a sequence of </a:t>
                </a:r>
                <a14:m>
                  <m:oMath xmlns:m="http://schemas.openxmlformats.org/officeDocument/2006/math">
                    <m:r>
                      <a:rPr lang="en-US" sz="2200" i="1" dirty="0" smtClean="0">
                        <a:latin typeface="Cambria Math" panose="02040503050406030204" pitchFamily="18" charset="0"/>
                      </a:rPr>
                      <m:t>𝑛</m:t>
                    </m:r>
                    <m:r>
                      <a:rPr lang="en-US" sz="2200" b="0" i="1" dirty="0" smtClean="0">
                        <a:latin typeface="Cambria Math" panose="02040503050406030204" pitchFamily="18" charset="0"/>
                      </a:rPr>
                      <m:t>+</m:t>
                    </m:r>
                    <m:r>
                      <a:rPr lang="en-US" sz="2200" i="1" dirty="0" smtClean="0">
                        <a:latin typeface="Cambria Math" panose="02040503050406030204" pitchFamily="18" charset="0"/>
                      </a:rPr>
                      <m:t>1 </m:t>
                    </m:r>
                  </m:oMath>
                </a14:m>
                <a:r>
                  <a:rPr lang="en-US" sz="2200"/>
                  <a:t>adjacent vertices </a:t>
                </a:r>
                <a14:m>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 </m:t>
                        </m:r>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1</m:t>
                            </m:r>
                          </m:sub>
                        </m:sSub>
                      </m:sub>
                    </m:sSub>
                    <m:r>
                      <a:rPr lang="en-US" sz="2200" i="1" dirty="0" smtClean="0">
                        <a:latin typeface="Cambria Math" panose="02040503050406030204" pitchFamily="18" charset="0"/>
                      </a:rPr>
                      <m:t>, . . . ,</m:t>
                    </m:r>
                    <m:r>
                      <a:rPr lang="en-US" sz="2200" b="0" i="1" dirty="0" smtClean="0">
                        <a:latin typeface="Cambria Math" panose="02040503050406030204" pitchFamily="18" charset="0"/>
                      </a:rPr>
                      <m:t> </m:t>
                    </m:r>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b="0" i="1" dirty="0" smtClean="0">
                                <a:latin typeface="Cambria Math" panose="02040503050406030204" pitchFamily="18" charset="0"/>
                              </a:rPr>
                              <m:t>𝑛</m:t>
                            </m:r>
                            <m:r>
                              <a:rPr lang="en-US" sz="2200" b="0" i="1" dirty="0" smtClean="0">
                                <a:latin typeface="Cambria Math" panose="02040503050406030204" pitchFamily="18" charset="0"/>
                              </a:rPr>
                              <m:t>−1</m:t>
                            </m:r>
                          </m:sub>
                        </m:sSub>
                      </m:sub>
                    </m:sSub>
                    <m:r>
                      <a:rPr lang="en-US" sz="2200" i="1" dirty="0" smtClean="0">
                        <a:latin typeface="Cambria Math" panose="02040503050406030204" pitchFamily="18" charset="0"/>
                      </a:rPr>
                      <m:t>, </m:t>
                    </m:r>
                    <m:r>
                      <a:rPr lang="en-US" sz="2200" b="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b="0" i="1" dirty="0" smtClean="0">
                        <a:latin typeface="Cambria Math" panose="02040503050406030204" pitchFamily="18" charset="0"/>
                      </a:rPr>
                      <m:t>.</m:t>
                    </m:r>
                  </m:oMath>
                </a14:m>
                <a:r>
                  <a:rPr lang="en-US"/>
                  <a:t> </a:t>
                </a:r>
                <a:r>
                  <a:rPr lang="en-US" sz="2200">
                    <a:solidFill>
                      <a:schemeClr val="bg2"/>
                    </a:solidFill>
                  </a:rPr>
                  <a:t>Thus, we can get all the tours by generating all the permutations of </a:t>
                </a:r>
                <a14:m>
                  <m:oMath xmlns:m="http://schemas.openxmlformats.org/officeDocument/2006/math">
                    <m:r>
                      <a:rPr lang="en-US" sz="2200" i="1" dirty="0">
                        <a:solidFill>
                          <a:schemeClr val="bg2"/>
                        </a:solidFill>
                        <a:latin typeface="Cambria Math" panose="02040503050406030204" pitchFamily="18" charset="0"/>
                      </a:rPr>
                      <m:t>𝑛</m:t>
                    </m:r>
                    <m:r>
                      <a:rPr lang="en-US" sz="2200" i="1" dirty="0">
                        <a:solidFill>
                          <a:schemeClr val="bg2"/>
                        </a:solidFill>
                        <a:latin typeface="Cambria Math" panose="02040503050406030204" pitchFamily="18" charset="0"/>
                      </a:rPr>
                      <m:t>−1</m:t>
                    </m:r>
                  </m:oMath>
                </a14:m>
                <a:r>
                  <a:rPr lang="en-US" sz="2200">
                    <a:solidFill>
                      <a:schemeClr val="bg2"/>
                    </a:solidFill>
                  </a:rPr>
                  <a:t> intermediate cities</a:t>
                </a:r>
                <a:endParaRPr lang="vi-VN" sz="22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986980" y="1893433"/>
                <a:ext cx="5154442" cy="2433134"/>
              </a:xfrm>
              <a:prstGeom prst="rect">
                <a:avLst/>
              </a:prstGeom>
              <a:blipFill>
                <a:blip r:embed="rId3"/>
                <a:stretch>
                  <a:fillRect l="-1538" r="-153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spTree>
    <p:extLst>
      <p:ext uri="{BB962C8B-B14F-4D97-AF65-F5344CB8AC3E}">
        <p14:creationId xmlns:p14="http://schemas.microsoft.com/office/powerpoint/2010/main" val="1668562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986980" y="1893433"/>
                <a:ext cx="5154442" cy="2433134"/>
              </a:xfrm>
              <a:prstGeom prst="rect">
                <a:avLst/>
              </a:prstGeom>
            </p:spPr>
            <p:txBody>
              <a:bodyPr spcFirstLastPara="1" wrap="square" lIns="91425" tIns="91425" rIns="91425" bIns="91425" anchor="ctr" anchorCtr="0">
                <a:noAutofit/>
              </a:bodyPr>
              <a:lstStyle/>
              <a:p>
                <a:pPr marL="0" indent="0" algn="just"/>
                <a:r>
                  <a:rPr lang="en-US" sz="2200"/>
                  <a:t>A Hamiltonian circuit can be defined as a sequence of </a:t>
                </a:r>
                <a14:m>
                  <m:oMath xmlns:m="http://schemas.openxmlformats.org/officeDocument/2006/math">
                    <m:r>
                      <a:rPr lang="en-US" sz="2200" i="1" dirty="0" smtClean="0">
                        <a:latin typeface="Cambria Math" panose="02040503050406030204" pitchFamily="18" charset="0"/>
                      </a:rPr>
                      <m:t>𝑛</m:t>
                    </m:r>
                    <m:r>
                      <a:rPr lang="en-US" sz="2200" b="0" i="1" dirty="0" smtClean="0">
                        <a:latin typeface="Cambria Math" panose="02040503050406030204" pitchFamily="18" charset="0"/>
                      </a:rPr>
                      <m:t>+</m:t>
                    </m:r>
                    <m:r>
                      <a:rPr lang="en-US" sz="2200" i="1" dirty="0" smtClean="0">
                        <a:latin typeface="Cambria Math" panose="02040503050406030204" pitchFamily="18" charset="0"/>
                      </a:rPr>
                      <m:t>1 </m:t>
                    </m:r>
                  </m:oMath>
                </a14:m>
                <a:r>
                  <a:rPr lang="en-US" sz="2200"/>
                  <a:t>adjacent vertices </a:t>
                </a:r>
                <a14:m>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 </m:t>
                        </m:r>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1</m:t>
                            </m:r>
                          </m:sub>
                        </m:sSub>
                      </m:sub>
                    </m:sSub>
                    <m:r>
                      <a:rPr lang="en-US" sz="2200" i="1" dirty="0" smtClean="0">
                        <a:latin typeface="Cambria Math" panose="02040503050406030204" pitchFamily="18" charset="0"/>
                      </a:rPr>
                      <m:t>, . . . ,</m:t>
                    </m:r>
                    <m:r>
                      <a:rPr lang="en-US" sz="2200" b="0" i="1" dirty="0" smtClean="0">
                        <a:latin typeface="Cambria Math" panose="02040503050406030204" pitchFamily="18" charset="0"/>
                      </a:rPr>
                      <m:t> </m:t>
                    </m:r>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b="0" i="1" dirty="0" smtClean="0">
                                <a:latin typeface="Cambria Math" panose="02040503050406030204" pitchFamily="18" charset="0"/>
                              </a:rPr>
                              <m:t>𝑛</m:t>
                            </m:r>
                            <m:r>
                              <a:rPr lang="en-US" sz="2200" b="0" i="1" dirty="0" smtClean="0">
                                <a:latin typeface="Cambria Math" panose="02040503050406030204" pitchFamily="18" charset="0"/>
                              </a:rPr>
                              <m:t>−1</m:t>
                            </m:r>
                          </m:sub>
                        </m:sSub>
                      </m:sub>
                    </m:sSub>
                    <m:r>
                      <a:rPr lang="en-US" sz="2200" i="1" dirty="0" smtClean="0">
                        <a:latin typeface="Cambria Math" panose="02040503050406030204" pitchFamily="18" charset="0"/>
                      </a:rPr>
                      <m:t>, </m:t>
                    </m:r>
                    <m:r>
                      <a:rPr lang="en-US" sz="2200" b="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b="0" i="1" dirty="0" smtClean="0">
                        <a:latin typeface="Cambria Math" panose="02040503050406030204" pitchFamily="18" charset="0"/>
                      </a:rPr>
                      <m:t>.</m:t>
                    </m:r>
                  </m:oMath>
                </a14:m>
                <a:r>
                  <a:rPr lang="en-US"/>
                  <a:t> </a:t>
                </a:r>
                <a:r>
                  <a:rPr lang="en-US" sz="2200"/>
                  <a:t>Thus, we can get all the tours by generating all the permutations of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a:t> intermediate cities</a:t>
                </a:r>
                <a:endParaRPr lang="vi-VN" sz="22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986980" y="1893433"/>
                <a:ext cx="5154442" cy="2433134"/>
              </a:xfrm>
              <a:prstGeom prst="rect">
                <a:avLst/>
              </a:prstGeom>
              <a:blipFill>
                <a:blip r:embed="rId3"/>
                <a:stretch>
                  <a:fillRect l="-1538" r="-153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spTree>
    <p:extLst>
      <p:ext uri="{BB962C8B-B14F-4D97-AF65-F5344CB8AC3E}">
        <p14:creationId xmlns:p14="http://schemas.microsoft.com/office/powerpoint/2010/main" val="424489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986980" y="1893433"/>
                <a:ext cx="5154442" cy="2433134"/>
              </a:xfrm>
              <a:prstGeom prst="rect">
                <a:avLst/>
              </a:prstGeom>
            </p:spPr>
            <p:txBody>
              <a:bodyPr spcFirstLastPara="1" wrap="square" lIns="91425" tIns="91425" rIns="91425" bIns="91425" anchor="ctr" anchorCtr="0">
                <a:noAutofit/>
              </a:bodyPr>
              <a:lstStyle/>
              <a:p>
                <a:pPr marL="0" indent="0" algn="just"/>
                <a:r>
                  <a:rPr lang="en-US" sz="2200" dirty="0"/>
                  <a:t>We can get all the tours by generating all the permutations of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intermediate cities, compute the tour lengths, and find the shortest among them.</a:t>
                </a:r>
              </a:p>
              <a:p>
                <a:pPr marL="342900" algn="just">
                  <a:buFontTx/>
                  <a:buChar char="-"/>
                </a:pPr>
                <a:r>
                  <a:rPr lang="en-US" sz="2200" dirty="0"/>
                  <a:t>Time complexity: </a:t>
                </a:r>
                <a14:m>
                  <m:oMath xmlns:m="http://schemas.openxmlformats.org/officeDocument/2006/math">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i="1" dirty="0" smtClean="0">
                        <a:latin typeface="Cambria Math" panose="02040503050406030204" pitchFamily="18" charset="0"/>
                      </a:rPr>
                      <m:t>𝑛</m:t>
                    </m:r>
                    <m:r>
                      <a:rPr lang="en-US" sz="2200" i="1" dirty="0" smtClean="0">
                        <a:latin typeface="Cambria Math" panose="02040503050406030204" pitchFamily="18" charset="0"/>
                      </a:rPr>
                      <m:t>!)</m:t>
                    </m:r>
                  </m:oMath>
                </a14:m>
                <a:endParaRPr lang="en-US" sz="2200" dirty="0"/>
              </a:p>
              <a:p>
                <a:pPr marL="342900" algn="just">
                  <a:buFontTx/>
                  <a:buChar char="-"/>
                </a:pPr>
                <a:r>
                  <a:rPr lang="en-US" sz="2200" dirty="0"/>
                  <a:t>Space complexity:</a:t>
                </a:r>
                <a14:m>
                  <m:oMath xmlns:m="http://schemas.openxmlformats.org/officeDocument/2006/math">
                    <m:r>
                      <a:rPr lang="en-US" sz="2200" i="1" dirty="0" smtClean="0">
                        <a:latin typeface="Cambria Math" panose="02040503050406030204" pitchFamily="18" charset="0"/>
                      </a:rPr>
                      <m:t> </m:t>
                    </m:r>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i="1" dirty="0" err="1" smtClean="0">
                        <a:latin typeface="Cambria Math" panose="02040503050406030204" pitchFamily="18" charset="0"/>
                      </a:rPr>
                      <m:t>𝑛</m:t>
                    </m:r>
                    <m:r>
                      <a:rPr lang="en-US" sz="2200" i="1" dirty="0" err="1" smtClean="0">
                        <a:latin typeface="Cambria Math" panose="02040503050406030204" pitchFamily="18" charset="0"/>
                      </a:rPr>
                      <m:t>.</m:t>
                    </m:r>
                    <m:r>
                      <a:rPr lang="en-US" sz="2200" i="1" dirty="0" err="1" smtClean="0">
                        <a:latin typeface="Cambria Math" panose="02040503050406030204" pitchFamily="18" charset="0"/>
                      </a:rPr>
                      <m:t>𝑛</m:t>
                    </m:r>
                    <m:r>
                      <a:rPr lang="en-US" sz="2200" i="1" dirty="0" smtClean="0">
                        <a:latin typeface="Cambria Math" panose="02040503050406030204" pitchFamily="18" charset="0"/>
                      </a:rPr>
                      <m:t>!) </m:t>
                    </m:r>
                  </m:oMath>
                </a14:m>
                <a:r>
                  <a:rPr lang="en-US" sz="2200" dirty="0"/>
                  <a:t>or </a:t>
                </a:r>
                <a14:m>
                  <m:oMath xmlns:m="http://schemas.openxmlformats.org/officeDocument/2006/math">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i="1" dirty="0" smtClean="0">
                        <a:latin typeface="Cambria Math" panose="02040503050406030204" pitchFamily="18" charset="0"/>
                      </a:rPr>
                      <m:t>𝑛</m:t>
                    </m:r>
                    <m:r>
                      <a:rPr lang="en-US" sz="2200" i="1" dirty="0" smtClean="0">
                        <a:latin typeface="Cambria Math" panose="02040503050406030204" pitchFamily="18" charset="0"/>
                      </a:rPr>
                      <m:t>)</m:t>
                    </m:r>
                  </m:oMath>
                </a14:m>
                <a:endParaRPr lang="vi-VN" sz="2200" dirty="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986980" y="1893433"/>
                <a:ext cx="5154442" cy="2433134"/>
              </a:xfrm>
              <a:prstGeom prst="rect">
                <a:avLst/>
              </a:prstGeom>
              <a:blipFill>
                <a:blip r:embed="rId3"/>
                <a:stretch>
                  <a:fillRect l="-1538" t="-2005" r="-1538" b="-5263"/>
                </a:stretch>
              </a:blipFill>
            </p:spPr>
            <p:txBody>
              <a:bodyPr/>
              <a:lstStyle/>
              <a:p>
                <a:r>
                  <a:rPr lang="vi-VN">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Algorithm</a:t>
            </a:r>
            <a:endParaRPr lang="vi-VN"/>
          </a:p>
        </p:txBody>
      </p:sp>
    </p:spTree>
    <p:extLst>
      <p:ext uri="{BB962C8B-B14F-4D97-AF65-F5344CB8AC3E}">
        <p14:creationId xmlns:p14="http://schemas.microsoft.com/office/powerpoint/2010/main" val="288296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22">
                                            <p:txEl>
                                              <p:pRg st="1" end="1"/>
                                            </p:txEl>
                                          </p:spTgt>
                                        </p:tgtEl>
                                        <p:attrNameLst>
                                          <p:attrName>style.visibility</p:attrName>
                                        </p:attrNameLst>
                                      </p:cBhvr>
                                      <p:to>
                                        <p:strVal val="visible"/>
                                      </p:to>
                                    </p:set>
                                    <p:animEffect transition="in" filter="barn(inVertical)">
                                      <p:cBhvr>
                                        <p:cTn id="7" dur="500"/>
                                        <p:tgtEl>
                                          <p:spTgt spid="26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22">
                                            <p:txEl>
                                              <p:pRg st="2" end="2"/>
                                            </p:txEl>
                                          </p:spTgt>
                                        </p:tgtEl>
                                        <p:attrNameLst>
                                          <p:attrName>style.visibility</p:attrName>
                                        </p:attrNameLst>
                                      </p:cBhvr>
                                      <p:to>
                                        <p:strVal val="visible"/>
                                      </p:to>
                                    </p:set>
                                    <p:animEffect transition="in" filter="barn(inVertical)">
                                      <p:cBhvr>
                                        <p:cTn id="12" dur="500"/>
                                        <p:tgtEl>
                                          <p:spTgt spid="26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627673" y="2289499"/>
            <a:ext cx="25948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Pseudocode </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pic>
        <p:nvPicPr>
          <p:cNvPr id="21" name="Picture 20" descr="Text&#10;&#10;Description automatically generated">
            <a:extLst>
              <a:ext uri="{FF2B5EF4-FFF2-40B4-BE49-F238E27FC236}">
                <a16:creationId xmlns:a16="http://schemas.microsoft.com/office/drawing/2014/main" id="{1779A9F5-51E1-2E4B-6993-DCB59A8C5788}"/>
              </a:ext>
            </a:extLst>
          </p:cNvPr>
          <p:cNvPicPr>
            <a:picLocks noChangeAspect="1"/>
          </p:cNvPicPr>
          <p:nvPr/>
        </p:nvPicPr>
        <p:blipFill>
          <a:blip r:embed="rId3"/>
          <a:stretch>
            <a:fillRect/>
          </a:stretch>
        </p:blipFill>
        <p:spPr>
          <a:xfrm>
            <a:off x="3545651" y="-10535"/>
            <a:ext cx="5598349" cy="5154035"/>
          </a:xfrm>
          <a:prstGeom prst="rect">
            <a:avLst/>
          </a:prstGeom>
        </p:spPr>
      </p:pic>
    </p:spTree>
    <p:extLst>
      <p:ext uri="{BB962C8B-B14F-4D97-AF65-F5344CB8AC3E}">
        <p14:creationId xmlns:p14="http://schemas.microsoft.com/office/powerpoint/2010/main" val="201067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31400" y="1937587"/>
            <a:ext cx="5281200" cy="1575300"/>
          </a:xfrm>
          <a:prstGeom prst="rect">
            <a:avLst/>
          </a:prstGeom>
        </p:spPr>
        <p:txBody>
          <a:bodyPr spcFirstLastPara="1" wrap="square" lIns="91425" tIns="91425" rIns="91425" bIns="91425" anchor="ctr" anchorCtr="0">
            <a:noAutofit/>
          </a:bodyPr>
          <a:lstStyle/>
          <a:p>
            <a:pPr marL="0" indent="0"/>
            <a:r>
              <a:rPr lang="en" b="1" dirty="0"/>
              <a:t>JUST DO IT!</a:t>
            </a:r>
            <a:endParaRPr lang="vi-VN" dirty="0"/>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66174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1676723" y="3666128"/>
            <a:ext cx="1583210" cy="557266"/>
          </a:xfrm>
          <a:prstGeom prst="rect">
            <a:avLst/>
          </a:prstGeom>
        </p:spPr>
        <p:txBody>
          <a:bodyPr spcFirstLastPara="1" wrap="square" lIns="91425" tIns="91425" rIns="91425" bIns="91425" anchor="ctr" anchorCtr="0">
            <a:noAutofit/>
          </a:bodyPr>
          <a:lstStyle/>
          <a:p>
            <a:pPr marL="0" indent="0"/>
            <a:r>
              <a:rPr lang="en-US" sz="1600" dirty="0"/>
              <a:t>You are a thief</a:t>
            </a:r>
            <a:endParaRPr lang="vi-VN" sz="1600" dirty="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Alien Face with solid fill">
            <a:extLst>
              <a:ext uri="{FF2B5EF4-FFF2-40B4-BE49-F238E27FC236}">
                <a16:creationId xmlns:a16="http://schemas.microsoft.com/office/drawing/2014/main" id="{A7B9CECB-9B90-BE79-21F2-F17A4369C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8263" y="2416430"/>
            <a:ext cx="1340748" cy="1340748"/>
          </a:xfrm>
          <a:prstGeom prst="rect">
            <a:avLst/>
          </a:prstGeom>
        </p:spPr>
      </p:pic>
      <p:pic>
        <p:nvPicPr>
          <p:cNvPr id="26" name="Graphic 25" descr="Renovation (House With Sparkles) with solid fill">
            <a:extLst>
              <a:ext uri="{FF2B5EF4-FFF2-40B4-BE49-F238E27FC236}">
                <a16:creationId xmlns:a16="http://schemas.microsoft.com/office/drawing/2014/main" id="{D48546AD-5527-BCF8-8779-CBF1C52A7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8366" y="2530004"/>
            <a:ext cx="1183804" cy="1183804"/>
          </a:xfrm>
          <a:prstGeom prst="rect">
            <a:avLst/>
          </a:prstGeom>
        </p:spPr>
      </p:pic>
      <p:pic>
        <p:nvPicPr>
          <p:cNvPr id="30" name="Graphic 29" descr="Backpack with solid fill">
            <a:extLst>
              <a:ext uri="{FF2B5EF4-FFF2-40B4-BE49-F238E27FC236}">
                <a16:creationId xmlns:a16="http://schemas.microsoft.com/office/drawing/2014/main" id="{3416F587-F3DA-A4BD-D2B0-B6CD26C2B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950" y="2740440"/>
            <a:ext cx="914400" cy="914400"/>
          </a:xfrm>
          <a:prstGeom prst="rect">
            <a:avLst/>
          </a:prstGeom>
        </p:spPr>
      </p:pic>
      <p:sp>
        <p:nvSpPr>
          <p:cNvPr id="31" name="Google Shape;2622;p59">
            <a:extLst>
              <a:ext uri="{FF2B5EF4-FFF2-40B4-BE49-F238E27FC236}">
                <a16:creationId xmlns:a16="http://schemas.microsoft.com/office/drawing/2014/main" id="{FB30ACE3-82CF-97DE-787C-0A6B07DFD908}"/>
              </a:ext>
            </a:extLst>
          </p:cNvPr>
          <p:cNvSpPr txBox="1">
            <a:spLocks/>
          </p:cNvSpPr>
          <p:nvPr/>
        </p:nvSpPr>
        <p:spPr>
          <a:xfrm>
            <a:off x="3872544" y="3668204"/>
            <a:ext cx="1583210" cy="557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600" dirty="0"/>
              <a:t>Your bag has capacity W</a:t>
            </a:r>
            <a:endParaRPr lang="vi-VN" sz="1600" dirty="0"/>
          </a:p>
        </p:txBody>
      </p:sp>
    </p:spTree>
    <p:extLst>
      <p:ext uri="{BB962C8B-B14F-4D97-AF65-F5344CB8AC3E}">
        <p14:creationId xmlns:p14="http://schemas.microsoft.com/office/powerpoint/2010/main" val="9354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22">
                                            <p:txEl>
                                              <p:pRg st="0" end="0"/>
                                            </p:txEl>
                                          </p:spTgt>
                                        </p:tgtEl>
                                        <p:attrNameLst>
                                          <p:attrName>style.visibility</p:attrName>
                                        </p:attrNameLst>
                                      </p:cBhvr>
                                      <p:to>
                                        <p:strVal val="visible"/>
                                      </p:to>
                                    </p:set>
                                    <p:anim calcmode="lin" valueType="num">
                                      <p:cBhvr additive="base">
                                        <p:cTn id="11" dur="500" fill="hold"/>
                                        <p:tgtEl>
                                          <p:spTgt spid="262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6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1+#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circle(out)">
                                      <p:cBhvr>
                                        <p:cTn id="2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 grpId="0" build="p"/>
      <p:bldP spid="3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Alien Face with solid fill">
            <a:extLst>
              <a:ext uri="{FF2B5EF4-FFF2-40B4-BE49-F238E27FC236}">
                <a16:creationId xmlns:a16="http://schemas.microsoft.com/office/drawing/2014/main" id="{A7B9CECB-9B90-BE79-21F2-F17A4369C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188" y="2451532"/>
            <a:ext cx="1340748" cy="1340748"/>
          </a:xfrm>
          <a:prstGeom prst="rect">
            <a:avLst/>
          </a:prstGeom>
        </p:spPr>
      </p:pic>
      <p:pic>
        <p:nvPicPr>
          <p:cNvPr id="26" name="Graphic 25" descr="Renovation (House With Sparkles) with solid fill">
            <a:extLst>
              <a:ext uri="{FF2B5EF4-FFF2-40B4-BE49-F238E27FC236}">
                <a16:creationId xmlns:a16="http://schemas.microsoft.com/office/drawing/2014/main" id="{D48546AD-5527-BCF8-8779-CBF1C52A7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8366" y="2530004"/>
            <a:ext cx="1183804" cy="1183804"/>
          </a:xfrm>
          <a:prstGeom prst="rect">
            <a:avLst/>
          </a:prstGeom>
        </p:spPr>
      </p:pic>
      <p:pic>
        <p:nvPicPr>
          <p:cNvPr id="30" name="Graphic 29" descr="Backpack with solid fill">
            <a:extLst>
              <a:ext uri="{FF2B5EF4-FFF2-40B4-BE49-F238E27FC236}">
                <a16:creationId xmlns:a16="http://schemas.microsoft.com/office/drawing/2014/main" id="{3416F587-F3DA-A4BD-D2B0-B6CD26C2B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966" y="2799408"/>
            <a:ext cx="914400" cy="914400"/>
          </a:xfrm>
          <a:prstGeom prst="rect">
            <a:avLst/>
          </a:prstGeom>
        </p:spPr>
      </p:pic>
    </p:spTree>
    <p:extLst>
      <p:ext uri="{BB962C8B-B14F-4D97-AF65-F5344CB8AC3E}">
        <p14:creationId xmlns:p14="http://schemas.microsoft.com/office/powerpoint/2010/main" val="76282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694629" y="2858222"/>
                <a:ext cx="5793655" cy="762000"/>
              </a:xfrm>
              <a:prstGeom prst="rect">
                <a:avLst/>
              </a:prstGeom>
            </p:spPr>
            <p:txBody>
              <a:bodyPr spcFirstLastPara="1" wrap="square" lIns="91425" tIns="91425" rIns="91425" bIns="91425" anchor="ctr" anchorCtr="0">
                <a:noAutofit/>
              </a:bodyPr>
              <a:lstStyle/>
              <a:p>
                <a:pPr marL="0" indent="0"/>
                <a14:m>
                  <m:oMath xmlns:m="http://schemas.openxmlformats.org/officeDocument/2006/math">
                    <m:r>
                      <a:rPr lang="en-US" sz="2200" i="1" dirty="0" smtClean="0">
                        <a:latin typeface="Cambria Math" panose="02040503050406030204" pitchFamily="18" charset="0"/>
                      </a:rPr>
                      <m:t>𝑛</m:t>
                    </m:r>
                  </m:oMath>
                </a14:m>
                <a:r>
                  <a:rPr lang="en-US" sz="2200" dirty="0"/>
                  <a:t> items</a:t>
                </a:r>
                <a:endParaRPr lang="vi-VN" dirty="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694629" y="2858222"/>
                <a:ext cx="5793655" cy="762000"/>
              </a:xfrm>
              <a:prstGeom prst="rect">
                <a:avLst/>
              </a:prstGeom>
              <a:blipFill>
                <a:blip r:embed="rId3"/>
                <a:stretch>
                  <a:fillRect/>
                </a:stretch>
              </a:blipFill>
            </p:spPr>
            <p:txBody>
              <a:bodyPr/>
              <a:lstStyle/>
              <a:p>
                <a:r>
                  <a:rPr lang="vi-VN">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Alien Face with solid fill">
            <a:extLst>
              <a:ext uri="{FF2B5EF4-FFF2-40B4-BE49-F238E27FC236}">
                <a16:creationId xmlns:a16="http://schemas.microsoft.com/office/drawing/2014/main" id="{A7B9CECB-9B90-BE79-21F2-F17A4369C3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1407" y="1861146"/>
            <a:ext cx="914400" cy="914400"/>
          </a:xfrm>
          <a:prstGeom prst="rect">
            <a:avLst/>
          </a:prstGeom>
        </p:spPr>
      </p:pic>
      <p:pic>
        <p:nvPicPr>
          <p:cNvPr id="16" name="Graphic 15" descr="Baseball bat and ball with solid fill">
            <a:extLst>
              <a:ext uri="{FF2B5EF4-FFF2-40B4-BE49-F238E27FC236}">
                <a16:creationId xmlns:a16="http://schemas.microsoft.com/office/drawing/2014/main" id="{71DFD1AA-DD49-2841-7361-B32D4AB5E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8507" y="3526821"/>
            <a:ext cx="591770" cy="591770"/>
          </a:xfrm>
          <a:prstGeom prst="rect">
            <a:avLst/>
          </a:prstGeom>
        </p:spPr>
      </p:pic>
      <p:pic>
        <p:nvPicPr>
          <p:cNvPr id="18" name="Graphic 17" descr="Books on shelf with solid fill">
            <a:extLst>
              <a:ext uri="{FF2B5EF4-FFF2-40B4-BE49-F238E27FC236}">
                <a16:creationId xmlns:a16="http://schemas.microsoft.com/office/drawing/2014/main" id="{CC75B364-F674-F330-B7B7-311C82B69E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1120" y="3553643"/>
            <a:ext cx="591770" cy="591770"/>
          </a:xfrm>
          <a:prstGeom prst="rect">
            <a:avLst/>
          </a:prstGeom>
        </p:spPr>
      </p:pic>
      <p:pic>
        <p:nvPicPr>
          <p:cNvPr id="20" name="Graphic 19" descr="Boot outline">
            <a:extLst>
              <a:ext uri="{FF2B5EF4-FFF2-40B4-BE49-F238E27FC236}">
                <a16:creationId xmlns:a16="http://schemas.microsoft.com/office/drawing/2014/main" id="{BD7E54B4-E11B-91F8-E6B5-2D0E4748AA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4609" y="3553643"/>
            <a:ext cx="591770" cy="591770"/>
          </a:xfrm>
          <a:prstGeom prst="rect">
            <a:avLst/>
          </a:prstGeom>
        </p:spPr>
      </p:pic>
      <p:pic>
        <p:nvPicPr>
          <p:cNvPr id="22" name="Graphic 21" descr="Bowl with solid fill">
            <a:extLst>
              <a:ext uri="{FF2B5EF4-FFF2-40B4-BE49-F238E27FC236}">
                <a16:creationId xmlns:a16="http://schemas.microsoft.com/office/drawing/2014/main" id="{A76E0617-2B25-E4C2-7547-AF268FBA06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9561" y="3575059"/>
            <a:ext cx="591770" cy="591770"/>
          </a:xfrm>
          <a:prstGeom prst="rect">
            <a:avLst/>
          </a:prstGeom>
        </p:spPr>
      </p:pic>
      <p:pic>
        <p:nvPicPr>
          <p:cNvPr id="24" name="Graphic 23" descr="Box with solid fill">
            <a:extLst>
              <a:ext uri="{FF2B5EF4-FFF2-40B4-BE49-F238E27FC236}">
                <a16:creationId xmlns:a16="http://schemas.microsoft.com/office/drawing/2014/main" id="{E6A07174-4DFE-BC98-596D-CEE0F765CA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1959" y="3553643"/>
            <a:ext cx="591770" cy="591770"/>
          </a:xfrm>
          <a:prstGeom prst="rect">
            <a:avLst/>
          </a:prstGeom>
        </p:spPr>
      </p:pic>
      <p:pic>
        <p:nvPicPr>
          <p:cNvPr id="13" name="Graphic 12" descr="Backpack with solid fill">
            <a:extLst>
              <a:ext uri="{FF2B5EF4-FFF2-40B4-BE49-F238E27FC236}">
                <a16:creationId xmlns:a16="http://schemas.microsoft.com/office/drawing/2014/main" id="{B7D08F03-C9B4-55EB-0DA3-3E510C111E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6107" y="2121794"/>
            <a:ext cx="658718" cy="658718"/>
          </a:xfrm>
          <a:prstGeom prst="rect">
            <a:avLst/>
          </a:prstGeom>
        </p:spPr>
      </p:pic>
      <mc:AlternateContent xmlns:mc="http://schemas.openxmlformats.org/markup-compatibility/2006" xmlns:a14="http://schemas.microsoft.com/office/drawing/2010/main">
        <mc:Choice Requires="a14">
          <p:sp>
            <p:nvSpPr>
              <p:cNvPr id="15" name="Google Shape;2622;p59">
                <a:extLst>
                  <a:ext uri="{FF2B5EF4-FFF2-40B4-BE49-F238E27FC236}">
                    <a16:creationId xmlns:a16="http://schemas.microsoft.com/office/drawing/2014/main" id="{91CB3F3D-1216-1810-A8CE-B1D4CC4EA165}"/>
                  </a:ext>
                </a:extLst>
              </p:cNvPr>
              <p:cNvSpPr txBox="1">
                <a:spLocks/>
              </p:cNvSpPr>
              <p:nvPr/>
            </p:nvSpPr>
            <p:spPr>
              <a:xfrm>
                <a:off x="1694629" y="3953476"/>
                <a:ext cx="6041825"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en-US" sz="2200" dirty="0"/>
                  <a:t>Weight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𝑤</m:t>
                        </m:r>
                      </m:e>
                      <m:sub>
                        <m:r>
                          <a:rPr lang="en-US" sz="2200" i="1" dirty="0" err="1" smtClean="0">
                            <a:latin typeface="Cambria Math" panose="02040503050406030204" pitchFamily="18" charset="0"/>
                          </a:rPr>
                          <m:t>𝑛</m:t>
                        </m:r>
                      </m:sub>
                    </m:sSub>
                  </m:oMath>
                </a14:m>
                <a:r>
                  <a:rPr lang="en-US" sz="2200" dirty="0"/>
                  <a:t> and values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𝑣</m:t>
                        </m:r>
                      </m:e>
                      <m:sub>
                        <m:r>
                          <a:rPr lang="en-US" sz="2200" i="1" dirty="0" err="1" smtClean="0">
                            <a:latin typeface="Cambria Math" panose="02040503050406030204" pitchFamily="18" charset="0"/>
                          </a:rPr>
                          <m:t>𝑛</m:t>
                        </m:r>
                      </m:sub>
                    </m:sSub>
                    <m:r>
                      <a:rPr lang="en-US" sz="2200" dirty="0" smtClean="0">
                        <a:latin typeface="Cambria Math" panose="02040503050406030204" pitchFamily="18" charset="0"/>
                      </a:rPr>
                      <m:t>.</m:t>
                    </m:r>
                  </m:oMath>
                </a14:m>
                <a:r>
                  <a:rPr lang="en-US" sz="2200" dirty="0"/>
                  <a:t> </a:t>
                </a:r>
                <a:endParaRPr lang="vi-VN" dirty="0"/>
              </a:p>
            </p:txBody>
          </p:sp>
        </mc:Choice>
        <mc:Fallback xmlns="">
          <p:sp>
            <p:nvSpPr>
              <p:cNvPr id="15" name="Google Shape;2622;p59">
                <a:extLst>
                  <a:ext uri="{FF2B5EF4-FFF2-40B4-BE49-F238E27FC236}">
                    <a16:creationId xmlns:a16="http://schemas.microsoft.com/office/drawing/2014/main" id="{91CB3F3D-1216-1810-A8CE-B1D4CC4EA165}"/>
                  </a:ext>
                </a:extLst>
              </p:cNvPr>
              <p:cNvSpPr txBox="1">
                <a:spLocks noRot="1" noChangeAspect="1" noMove="1" noResize="1" noEditPoints="1" noAdjustHandles="1" noChangeArrowheads="1" noChangeShapeType="1" noTextEdit="1"/>
              </p:cNvSpPr>
              <p:nvPr/>
            </p:nvSpPr>
            <p:spPr>
              <a:xfrm>
                <a:off x="1694629" y="3953476"/>
                <a:ext cx="6041825" cy="762000"/>
              </a:xfrm>
              <a:prstGeom prst="rect">
                <a:avLst/>
              </a:prstGeom>
              <a:blipFill>
                <a:blip r:embed="rId18"/>
                <a:stretch>
                  <a:fillRect l="-1312"/>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425224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mc:AlternateContent xmlns:mc="http://schemas.openxmlformats.org/markup-compatibility/2006" xmlns:a14="http://schemas.microsoft.com/office/drawing/2010/main">
        <mc:Choice Requires="a14">
          <p:sp>
            <p:nvSpPr>
              <p:cNvPr id="15" name="Google Shape;2622;p59">
                <a:extLst>
                  <a:ext uri="{FF2B5EF4-FFF2-40B4-BE49-F238E27FC236}">
                    <a16:creationId xmlns:a16="http://schemas.microsoft.com/office/drawing/2014/main" id="{91CB3F3D-1216-1810-A8CE-B1D4CC4EA165}"/>
                  </a:ext>
                </a:extLst>
              </p:cNvPr>
              <p:cNvSpPr txBox="1">
                <a:spLocks/>
              </p:cNvSpPr>
              <p:nvPr/>
            </p:nvSpPr>
            <p:spPr>
              <a:xfrm>
                <a:off x="1670353" y="2207450"/>
                <a:ext cx="6041825"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en-US" sz="2200" dirty="0"/>
                  <a:t>Weight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𝑤</m:t>
                        </m:r>
                      </m:e>
                      <m:sub>
                        <m:r>
                          <a:rPr lang="en-US" sz="2200" i="1" dirty="0" err="1" smtClean="0">
                            <a:latin typeface="Cambria Math" panose="02040503050406030204" pitchFamily="18" charset="0"/>
                          </a:rPr>
                          <m:t>𝑛</m:t>
                        </m:r>
                      </m:sub>
                    </m:sSub>
                  </m:oMath>
                </a14:m>
                <a:r>
                  <a:rPr lang="en-US" sz="2200" dirty="0"/>
                  <a:t> and values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𝑣</m:t>
                        </m:r>
                      </m:e>
                      <m:sub>
                        <m:r>
                          <a:rPr lang="en-US" sz="2200" i="1" dirty="0" err="1" smtClean="0">
                            <a:latin typeface="Cambria Math" panose="02040503050406030204" pitchFamily="18" charset="0"/>
                          </a:rPr>
                          <m:t>𝑛</m:t>
                        </m:r>
                      </m:sub>
                    </m:sSub>
                    <m:r>
                      <a:rPr lang="en-US" sz="2200" dirty="0" smtClean="0">
                        <a:latin typeface="Cambria Math" panose="02040503050406030204" pitchFamily="18" charset="0"/>
                      </a:rPr>
                      <m:t>.</m:t>
                    </m:r>
                  </m:oMath>
                </a14:m>
                <a:r>
                  <a:rPr lang="en-US" sz="2200" dirty="0"/>
                  <a:t> </a:t>
                </a:r>
                <a:endParaRPr lang="vi-VN" dirty="0"/>
              </a:p>
            </p:txBody>
          </p:sp>
        </mc:Choice>
        <mc:Fallback xmlns="">
          <p:sp>
            <p:nvSpPr>
              <p:cNvPr id="15" name="Google Shape;2622;p59">
                <a:extLst>
                  <a:ext uri="{FF2B5EF4-FFF2-40B4-BE49-F238E27FC236}">
                    <a16:creationId xmlns:a16="http://schemas.microsoft.com/office/drawing/2014/main" id="{91CB3F3D-1216-1810-A8CE-B1D4CC4EA165}"/>
                  </a:ext>
                </a:extLst>
              </p:cNvPr>
              <p:cNvSpPr txBox="1">
                <a:spLocks noRot="1" noChangeAspect="1" noMove="1" noResize="1" noEditPoints="1" noAdjustHandles="1" noChangeArrowheads="1" noChangeShapeType="1" noTextEdit="1"/>
              </p:cNvSpPr>
              <p:nvPr/>
            </p:nvSpPr>
            <p:spPr>
              <a:xfrm>
                <a:off x="1670353" y="2207450"/>
                <a:ext cx="6041825" cy="762000"/>
              </a:xfrm>
              <a:prstGeom prst="rect">
                <a:avLst/>
              </a:prstGeom>
              <a:blipFill>
                <a:blip r:embed="rId3"/>
                <a:stretch>
                  <a:fillRect l="-1312"/>
                </a:stretch>
              </a:blipFill>
              <a:ln>
                <a:noFill/>
              </a:ln>
            </p:spPr>
            <p:txBody>
              <a:bodyPr/>
              <a:lstStyle/>
              <a:p>
                <a:r>
                  <a:rPr lang="en-US">
                    <a:noFill/>
                  </a:rPr>
                  <a:t> </a:t>
                </a:r>
              </a:p>
            </p:txBody>
          </p:sp>
        </mc:Fallback>
      </mc:AlternateContent>
      <p:sp>
        <p:nvSpPr>
          <p:cNvPr id="21" name="Google Shape;2622;p59">
            <a:extLst>
              <a:ext uri="{FF2B5EF4-FFF2-40B4-BE49-F238E27FC236}">
                <a16:creationId xmlns:a16="http://schemas.microsoft.com/office/drawing/2014/main" id="{F072D338-096C-A3F6-3C99-ABB396D341A0}"/>
              </a:ext>
            </a:extLst>
          </p:cNvPr>
          <p:cNvSpPr txBox="1">
            <a:spLocks/>
          </p:cNvSpPr>
          <p:nvPr/>
        </p:nvSpPr>
        <p:spPr>
          <a:xfrm>
            <a:off x="1698081" y="2966615"/>
            <a:ext cx="5662131"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en-US" sz="2200" dirty="0">
                <a:solidFill>
                  <a:srgbClr val="FF0000"/>
                </a:solidFill>
              </a:rPr>
              <a:t>Find the most valuable subset of the items that fit into the knapsack</a:t>
            </a:r>
            <a:endParaRPr lang="vi-VN" dirty="0">
              <a:solidFill>
                <a:srgbClr val="FF0000"/>
              </a:solidFill>
            </a:endParaRPr>
          </a:p>
        </p:txBody>
      </p:sp>
    </p:spTree>
    <p:extLst>
      <p:ext uri="{BB962C8B-B14F-4D97-AF65-F5344CB8AC3E}">
        <p14:creationId xmlns:p14="http://schemas.microsoft.com/office/powerpoint/2010/main" val="818314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82753" y="2076495"/>
                <a:ext cx="4991386" cy="2242290"/>
              </a:xfrm>
              <a:prstGeom prst="rect">
                <a:avLst/>
              </a:prstGeom>
            </p:spPr>
            <p:txBody>
              <a:bodyPr spcFirstLastPara="1" wrap="square" lIns="91425" tIns="91425" rIns="91425" bIns="91425" anchor="ctr" anchorCtr="0">
                <a:noAutofit/>
              </a:bodyPr>
              <a:lstStyle/>
              <a:p>
                <a:pPr marL="0" indent="0" algn="just"/>
                <a:r>
                  <a:rPr lang="en-US" sz="2200"/>
                  <a:t>Given </a:t>
                </a:r>
                <a14:m>
                  <m:oMath xmlns:m="http://schemas.openxmlformats.org/officeDocument/2006/math">
                    <m:r>
                      <a:rPr lang="en-US" sz="2200" i="1" dirty="0" smtClean="0">
                        <a:latin typeface="Cambria Math" panose="02040503050406030204" pitchFamily="18" charset="0"/>
                      </a:rPr>
                      <m:t>𝑛</m:t>
                    </m:r>
                  </m:oMath>
                </a14:m>
                <a:r>
                  <a:rPr lang="en-US" sz="2200"/>
                  <a:t>, </a:t>
                </a:r>
                <a14:m>
                  <m:oMath xmlns:m="http://schemas.openxmlformats.org/officeDocument/2006/math">
                    <m:r>
                      <a:rPr lang="en-US" sz="2200" i="1" dirty="0">
                        <a:latin typeface="Cambria Math" panose="02040503050406030204" pitchFamily="18" charset="0"/>
                      </a:rPr>
                      <m:t>𝑊</m:t>
                    </m:r>
                  </m:oMath>
                </a14:m>
                <a:r>
                  <a:rPr lang="en-US" sz="2200"/>
                  <a:t>, </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panose="02040503050406030204" pitchFamily="18" charset="0"/>
                          </a:rPr>
                          <m:t>[</m:t>
                        </m:r>
                        <m:r>
                          <a:rPr lang="en-US" sz="2200" i="1" dirty="0" smtClean="0">
                            <a:latin typeface="Cambria Math" panose="02040503050406030204" pitchFamily="18" charset="0"/>
                          </a:rPr>
                          <m:t>𝑤</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𝑤</m:t>
                        </m:r>
                      </m:e>
                      <m:sub>
                        <m:r>
                          <a:rPr lang="en-US" sz="2200" i="1" dirty="0" err="1" smtClean="0">
                            <a:latin typeface="Cambria Math" panose="02040503050406030204" pitchFamily="18" charset="0"/>
                          </a:rPr>
                          <m:t>𝑛</m:t>
                        </m:r>
                      </m:sub>
                    </m:sSub>
                    <m:r>
                      <a:rPr lang="en-US" sz="2200" b="0" i="1" dirty="0" smtClean="0">
                        <a:latin typeface="Cambria Math" panose="02040503050406030204" pitchFamily="18" charset="0"/>
                      </a:rPr>
                      <m:t>]</m:t>
                    </m:r>
                  </m:oMath>
                </a14:m>
                <a:r>
                  <a:rPr lang="en-US" sz="2200"/>
                  <a:t>and </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panose="02040503050406030204" pitchFamily="18" charset="0"/>
                          </a:rPr>
                          <m:t>[</m:t>
                        </m:r>
                        <m:r>
                          <a:rPr lang="en-US" sz="2200" i="1" dirty="0" smtClean="0">
                            <a:latin typeface="Cambria Math" panose="02040503050406030204" pitchFamily="18" charset="0"/>
                          </a:rPr>
                          <m:t>𝑣</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𝑣</m:t>
                        </m:r>
                      </m:e>
                      <m:sub>
                        <m:r>
                          <a:rPr lang="en-US" sz="2200" i="1" dirty="0" err="1" smtClean="0">
                            <a:latin typeface="Cambria Math" panose="02040503050406030204" pitchFamily="18" charset="0"/>
                          </a:rPr>
                          <m:t>𝑛</m:t>
                        </m:r>
                      </m:sub>
                    </m:sSub>
                    <m:r>
                      <a:rPr lang="en-US" sz="2200" b="0" i="1" dirty="0" smtClean="0">
                        <a:latin typeface="Cambria Math" panose="02040503050406030204" pitchFamily="18" charset="0"/>
                      </a:rPr>
                      <m:t>]</m:t>
                    </m:r>
                  </m:oMath>
                </a14:m>
                <a:r>
                  <a:rPr lang="en-US" sz="2200"/>
                  <a:t> find </a:t>
                </a:r>
                <a:r>
                  <a:rPr lang="en-US" sz="2200" dirty="0"/>
                  <a:t>                </a:t>
                </a:r>
                <a:r>
                  <a:rPr lang="en-US" sz="2200">
                    <a:solidFill>
                      <a:srgbClr val="000000"/>
                    </a:solidFill>
                  </a:rPr>
                  <a:t>which satisfies </a:t>
                </a:r>
                <a14:m>
                  <m:oMath xmlns:m="http://schemas.openxmlformats.org/officeDocument/2006/math">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𝑤</m:t>
                        </m:r>
                      </m:e>
                      <m:sub>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𝑖</m:t>
                            </m:r>
                          </m:e>
                          <m:sub>
                            <m:r>
                              <a:rPr lang="en-US" sz="2200" i="1" dirty="0" smtClean="0">
                                <a:solidFill>
                                  <a:srgbClr val="000000"/>
                                </a:solidFill>
                                <a:latin typeface="Cambria Math" panose="02040503050406030204" pitchFamily="18" charset="0"/>
                              </a:rPr>
                              <m:t>1</m:t>
                            </m:r>
                          </m:sub>
                        </m:sSub>
                      </m:sub>
                    </m:sSub>
                    <m:r>
                      <a:rPr lang="en-US" sz="2200" i="1" dirty="0" smtClean="0">
                        <a:solidFill>
                          <a:srgbClr val="000000"/>
                        </a:solidFill>
                        <a:latin typeface="Cambria Math" panose="02040503050406030204" pitchFamily="18" charset="0"/>
                      </a:rPr>
                      <m:t>+ </m:t>
                    </m:r>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𝑤</m:t>
                        </m:r>
                      </m:e>
                      <m:sub>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𝑖</m:t>
                            </m:r>
                          </m:e>
                          <m:sub>
                            <m:r>
                              <a:rPr lang="en-US" sz="2200" i="1" dirty="0" smtClean="0">
                                <a:solidFill>
                                  <a:srgbClr val="000000"/>
                                </a:solidFill>
                                <a:latin typeface="Cambria Math" panose="02040503050406030204" pitchFamily="18" charset="0"/>
                              </a:rPr>
                              <m:t>2</m:t>
                            </m:r>
                          </m:sub>
                        </m:sSub>
                      </m:sub>
                    </m:sSub>
                    <m:r>
                      <a:rPr lang="en-US" sz="2200" i="1" dirty="0" smtClean="0">
                        <a:solidFill>
                          <a:srgbClr val="000000"/>
                        </a:solidFill>
                        <a:latin typeface="Cambria Math" panose="02040503050406030204" pitchFamily="18" charset="0"/>
                      </a:rPr>
                      <m:t>+ …+ </m:t>
                    </m:r>
                    <m:sSub>
                      <m:sSubPr>
                        <m:ctrlPr>
                          <a:rPr lang="en-US" sz="2200" i="1" dirty="0" err="1" smtClean="0">
                            <a:solidFill>
                              <a:srgbClr val="000000"/>
                            </a:solidFill>
                            <a:latin typeface="Cambria Math" panose="02040503050406030204" pitchFamily="18" charset="0"/>
                          </a:rPr>
                        </m:ctrlPr>
                      </m:sSubPr>
                      <m:e>
                        <m:r>
                          <a:rPr lang="en-US" sz="2200" i="1" dirty="0" err="1" smtClean="0">
                            <a:solidFill>
                              <a:srgbClr val="000000"/>
                            </a:solidFill>
                            <a:latin typeface="Cambria Math" panose="02040503050406030204" pitchFamily="18" charset="0"/>
                          </a:rPr>
                          <m:t>𝑤</m:t>
                        </m:r>
                      </m:e>
                      <m:sub>
                        <m:sSub>
                          <m:sSubPr>
                            <m:ctrlPr>
                              <a:rPr lang="en-US" sz="2200" i="1" dirty="0" err="1" smtClean="0">
                                <a:solidFill>
                                  <a:srgbClr val="000000"/>
                                </a:solidFill>
                                <a:latin typeface="Cambria Math" panose="02040503050406030204" pitchFamily="18" charset="0"/>
                              </a:rPr>
                            </m:ctrlPr>
                          </m:sSubPr>
                          <m:e>
                            <m:r>
                              <a:rPr lang="en-US" sz="2200" i="1" dirty="0" err="1" smtClean="0">
                                <a:solidFill>
                                  <a:srgbClr val="000000"/>
                                </a:solidFill>
                                <a:latin typeface="Cambria Math" panose="02040503050406030204" pitchFamily="18" charset="0"/>
                              </a:rPr>
                              <m:t>𝑖</m:t>
                            </m:r>
                          </m:e>
                          <m:sub>
                            <m:r>
                              <a:rPr lang="en-US" sz="2200" i="1" dirty="0" err="1" smtClean="0">
                                <a:solidFill>
                                  <a:srgbClr val="000000"/>
                                </a:solidFill>
                                <a:latin typeface="Cambria Math" panose="02040503050406030204" pitchFamily="18" charset="0"/>
                              </a:rPr>
                              <m:t>𝑘</m:t>
                            </m:r>
                          </m:sub>
                        </m:sSub>
                      </m:sub>
                    </m:sSub>
                    <m:r>
                      <a:rPr lang="en-US" sz="2200" i="1" dirty="0" smtClean="0">
                        <a:solidFill>
                          <a:srgbClr val="000000"/>
                        </a:solidFill>
                        <a:latin typeface="Cambria Math" panose="02040503050406030204" pitchFamily="18" charset="0"/>
                      </a:rPr>
                      <m:t>≤ </m:t>
                    </m:r>
                    <m:r>
                      <a:rPr lang="en-US" sz="2200" i="1" dirty="0" smtClean="0">
                        <a:solidFill>
                          <a:srgbClr val="000000"/>
                        </a:solidFill>
                        <a:latin typeface="Cambria Math" panose="02040503050406030204" pitchFamily="18" charset="0"/>
                      </a:rPr>
                      <m:t>𝑊</m:t>
                    </m:r>
                  </m:oMath>
                </a14:m>
                <a:r>
                  <a:rPr lang="en-US"/>
                  <a:t> </a:t>
                </a:r>
                <a:r>
                  <a:rPr lang="en-US" sz="2200">
                    <a:solidFill>
                      <a:srgbClr val="000000"/>
                    </a:solidFill>
                  </a:rPr>
                  <a:t>and maximizes </a:t>
                </a:r>
                <a14:m>
                  <m:oMath xmlns:m="http://schemas.openxmlformats.org/officeDocument/2006/math">
                    <m:sSub>
                      <m:sSubPr>
                        <m:ctrlPr>
                          <a:rPr lang="en-US" sz="2200" i="1" dirty="0">
                            <a:solidFill>
                              <a:srgbClr val="000000"/>
                            </a:solidFill>
                            <a:latin typeface="Cambria Math" panose="02040503050406030204" pitchFamily="18" charset="0"/>
                          </a:rPr>
                        </m:ctrlPr>
                      </m:sSubPr>
                      <m:e>
                        <m:r>
                          <a:rPr lang="en-US" sz="2200" b="0" i="1" dirty="0" smtClean="0">
                            <a:solidFill>
                              <a:srgbClr val="000000"/>
                            </a:solidFill>
                            <a:latin typeface="Cambria Math" panose="02040503050406030204" pitchFamily="18" charset="0"/>
                          </a:rPr>
                          <m:t>𝑣</m:t>
                        </m:r>
                      </m:e>
                      <m:sub>
                        <m:sSub>
                          <m:sSubPr>
                            <m:ctrlPr>
                              <a:rPr lang="en-US" sz="2200" i="1" dirty="0">
                                <a:solidFill>
                                  <a:srgbClr val="000000"/>
                                </a:solidFill>
                                <a:latin typeface="Cambria Math" panose="02040503050406030204" pitchFamily="18" charset="0"/>
                              </a:rPr>
                            </m:ctrlPr>
                          </m:sSubPr>
                          <m:e>
                            <m:r>
                              <a:rPr lang="en-US" sz="2200" i="1" dirty="0">
                                <a:solidFill>
                                  <a:srgbClr val="000000"/>
                                </a:solidFill>
                                <a:latin typeface="Cambria Math" panose="02040503050406030204" pitchFamily="18" charset="0"/>
                              </a:rPr>
                              <m:t>𝑖</m:t>
                            </m:r>
                          </m:e>
                          <m:sub>
                            <m:r>
                              <a:rPr lang="en-US" sz="2200" i="1" dirty="0">
                                <a:solidFill>
                                  <a:srgbClr val="000000"/>
                                </a:solidFill>
                                <a:latin typeface="Cambria Math" panose="02040503050406030204" pitchFamily="18" charset="0"/>
                              </a:rPr>
                              <m:t>1</m:t>
                            </m:r>
                          </m:sub>
                        </m:sSub>
                      </m:sub>
                    </m:sSub>
                    <m:r>
                      <a:rPr lang="en-US" sz="2200" i="1" dirty="0">
                        <a:solidFill>
                          <a:srgbClr val="000000"/>
                        </a:solidFill>
                        <a:latin typeface="Cambria Math" panose="02040503050406030204" pitchFamily="18" charset="0"/>
                      </a:rPr>
                      <m:t>+ </m:t>
                    </m:r>
                    <m:sSub>
                      <m:sSubPr>
                        <m:ctrlPr>
                          <a:rPr lang="en-US" sz="2200" i="1" dirty="0">
                            <a:solidFill>
                              <a:srgbClr val="000000"/>
                            </a:solidFill>
                            <a:latin typeface="Cambria Math" panose="02040503050406030204" pitchFamily="18" charset="0"/>
                          </a:rPr>
                        </m:ctrlPr>
                      </m:sSubPr>
                      <m:e>
                        <m:r>
                          <a:rPr lang="en-US" sz="2200" b="0" i="1" dirty="0" smtClean="0">
                            <a:solidFill>
                              <a:srgbClr val="000000"/>
                            </a:solidFill>
                            <a:latin typeface="Cambria Math" panose="02040503050406030204" pitchFamily="18" charset="0"/>
                          </a:rPr>
                          <m:t>𝑣</m:t>
                        </m:r>
                      </m:e>
                      <m:sub>
                        <m:sSub>
                          <m:sSubPr>
                            <m:ctrlPr>
                              <a:rPr lang="en-US" sz="2200" i="1" dirty="0">
                                <a:solidFill>
                                  <a:srgbClr val="000000"/>
                                </a:solidFill>
                                <a:latin typeface="Cambria Math" panose="02040503050406030204" pitchFamily="18" charset="0"/>
                              </a:rPr>
                            </m:ctrlPr>
                          </m:sSubPr>
                          <m:e>
                            <m:r>
                              <a:rPr lang="en-US" sz="2200" i="1" dirty="0">
                                <a:solidFill>
                                  <a:srgbClr val="000000"/>
                                </a:solidFill>
                                <a:latin typeface="Cambria Math" panose="02040503050406030204" pitchFamily="18" charset="0"/>
                              </a:rPr>
                              <m:t>𝑖</m:t>
                            </m:r>
                          </m:e>
                          <m:sub>
                            <m:r>
                              <a:rPr lang="en-US" sz="2200" i="1" dirty="0">
                                <a:solidFill>
                                  <a:srgbClr val="000000"/>
                                </a:solidFill>
                                <a:latin typeface="Cambria Math" panose="02040503050406030204" pitchFamily="18" charset="0"/>
                              </a:rPr>
                              <m:t>2</m:t>
                            </m:r>
                          </m:sub>
                        </m:sSub>
                      </m:sub>
                    </m:sSub>
                    <m:r>
                      <a:rPr lang="en-US" sz="2200" i="1" dirty="0">
                        <a:solidFill>
                          <a:srgbClr val="000000"/>
                        </a:solidFill>
                        <a:latin typeface="Cambria Math" panose="02040503050406030204" pitchFamily="18" charset="0"/>
                      </a:rPr>
                      <m:t>+ …+ </m:t>
                    </m:r>
                    <m:sSub>
                      <m:sSubPr>
                        <m:ctrlPr>
                          <a:rPr lang="en-US" sz="2200" i="1" dirty="0" err="1">
                            <a:solidFill>
                              <a:srgbClr val="000000"/>
                            </a:solidFill>
                            <a:latin typeface="Cambria Math" panose="02040503050406030204" pitchFamily="18" charset="0"/>
                          </a:rPr>
                        </m:ctrlPr>
                      </m:sSubPr>
                      <m:e>
                        <m:r>
                          <a:rPr lang="en-US" sz="2200" b="0" i="1" dirty="0" smtClean="0">
                            <a:solidFill>
                              <a:srgbClr val="000000"/>
                            </a:solidFill>
                            <a:latin typeface="Cambria Math" panose="02040503050406030204" pitchFamily="18" charset="0"/>
                          </a:rPr>
                          <m:t>𝑣</m:t>
                        </m:r>
                      </m:e>
                      <m:sub>
                        <m:sSub>
                          <m:sSubPr>
                            <m:ctrlPr>
                              <a:rPr lang="en-US" sz="2200" i="1" dirty="0" err="1">
                                <a:solidFill>
                                  <a:srgbClr val="000000"/>
                                </a:solidFill>
                                <a:latin typeface="Cambria Math" panose="02040503050406030204" pitchFamily="18" charset="0"/>
                              </a:rPr>
                            </m:ctrlPr>
                          </m:sSubPr>
                          <m:e>
                            <m:r>
                              <a:rPr lang="en-US" sz="2200" i="1" dirty="0" err="1">
                                <a:solidFill>
                                  <a:srgbClr val="000000"/>
                                </a:solidFill>
                                <a:latin typeface="Cambria Math" panose="02040503050406030204" pitchFamily="18" charset="0"/>
                              </a:rPr>
                              <m:t>𝑖</m:t>
                            </m:r>
                          </m:e>
                          <m:sub>
                            <m:r>
                              <a:rPr lang="en-US" sz="2200" i="1" dirty="0" err="1">
                                <a:solidFill>
                                  <a:srgbClr val="000000"/>
                                </a:solidFill>
                                <a:latin typeface="Cambria Math" panose="02040503050406030204" pitchFamily="18" charset="0"/>
                              </a:rPr>
                              <m:t>𝑘</m:t>
                            </m:r>
                          </m:sub>
                        </m:sSub>
                      </m:sub>
                    </m:sSub>
                  </m:oMath>
                </a14:m>
                <a:endParaRPr lang="vi-VN"/>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82753" y="2076495"/>
                <a:ext cx="4991386" cy="2242290"/>
              </a:xfrm>
              <a:prstGeom prst="rect">
                <a:avLst/>
              </a:prstGeom>
              <a:blipFill>
                <a:blip r:embed="rId3"/>
                <a:stretch>
                  <a:fillRect l="-1589" r="-1711"/>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756E7C-F7B0-CB6A-7AB3-E754F67E6E9C}"/>
                  </a:ext>
                </a:extLst>
              </p:cNvPr>
              <p:cNvSpPr txBox="1"/>
              <p:nvPr/>
            </p:nvSpPr>
            <p:spPr>
              <a:xfrm>
                <a:off x="4496373" y="2766753"/>
                <a:ext cx="154004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1</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m:t>
                      </m:r>
                      <m:sSub>
                        <m:sSubPr>
                          <m:ctrlP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2</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 . . , </m:t>
                      </m:r>
                      <m:sSub>
                        <m:sSubPr>
                          <m:ctrlPr>
                            <a:rPr kumimoji="0" lang="en-US" sz="2200" b="0" i="1" u="none" strike="noStrike" kern="0" cap="none" spc="0" normalizeH="0" baseline="0" noProof="0" dirty="0" err="1">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𝑘</m:t>
                          </m:r>
                        </m:sub>
                      </m:s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oMath>
                  </m:oMathPara>
                </a14:m>
                <a:endParaRPr lang="en-US" dirty="0"/>
              </a:p>
            </p:txBody>
          </p:sp>
        </mc:Choice>
        <mc:Fallback xmlns="">
          <p:sp>
            <p:nvSpPr>
              <p:cNvPr id="13" name="TextBox 12">
                <a:extLst>
                  <a:ext uri="{FF2B5EF4-FFF2-40B4-BE49-F238E27FC236}">
                    <a16:creationId xmlns:a16="http://schemas.microsoft.com/office/drawing/2014/main" id="{41756E7C-F7B0-CB6A-7AB3-E754F67E6E9C}"/>
                  </a:ext>
                </a:extLst>
              </p:cNvPr>
              <p:cNvSpPr txBox="1">
                <a:spLocks noRot="1" noChangeAspect="1" noMove="1" noResize="1" noEditPoints="1" noAdjustHandles="1" noChangeArrowheads="1" noChangeShapeType="1" noTextEdit="1"/>
              </p:cNvSpPr>
              <p:nvPr/>
            </p:nvSpPr>
            <p:spPr>
              <a:xfrm>
                <a:off x="4496373" y="2766753"/>
                <a:ext cx="1540042" cy="430887"/>
              </a:xfrm>
              <a:prstGeom prst="rect">
                <a:avLst/>
              </a:prstGeom>
              <a:blipFill>
                <a:blip r:embed="rId4"/>
                <a:stretch>
                  <a:fillRect l="-2778" r="-12698" b="-18310"/>
                </a:stretch>
              </a:blipFill>
            </p:spPr>
            <p:txBody>
              <a:bodyPr/>
              <a:lstStyle/>
              <a:p>
                <a:r>
                  <a:rPr lang="vi-VN">
                    <a:noFill/>
                  </a:rPr>
                  <a:t> </a:t>
                </a:r>
              </a:p>
            </p:txBody>
          </p:sp>
        </mc:Fallback>
      </mc:AlternateContent>
    </p:spTree>
    <p:extLst>
      <p:ext uri="{BB962C8B-B14F-4D97-AF65-F5344CB8AC3E}">
        <p14:creationId xmlns:p14="http://schemas.microsoft.com/office/powerpoint/2010/main" val="21719731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82753" y="2350155"/>
                <a:ext cx="4991386" cy="2290196"/>
              </a:xfrm>
              <a:prstGeom prst="rect">
                <a:avLst/>
              </a:prstGeom>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US" dirty="0" err="1">
                    <a:latin typeface="Raleway" pitchFamily="2" charset="0"/>
                  </a:rPr>
                  <a:t>Lưu</a:t>
                </a:r>
                <a:r>
                  <a:rPr lang="en-US" dirty="0">
                    <a:latin typeface="Raleway" pitchFamily="2" charset="0"/>
                  </a:rPr>
                  <a:t> </a:t>
                </a:r>
                <a:r>
                  <a:rPr lang="en-US" dirty="0" err="1">
                    <a:latin typeface="Raleway" pitchFamily="2" charset="0"/>
                  </a:rPr>
                  <a:t>cấu</a:t>
                </a:r>
                <a:r>
                  <a:rPr lang="en-US" dirty="0">
                    <a:latin typeface="Raleway" pitchFamily="2" charset="0"/>
                  </a:rPr>
                  <a:t> </a:t>
                </a:r>
                <a:r>
                  <a:rPr lang="en-US" dirty="0" err="1">
                    <a:latin typeface="Raleway" pitchFamily="2" charset="0"/>
                  </a:rPr>
                  <a:t>hình</a:t>
                </a:r>
                <a:r>
                  <a:rPr lang="en-US" dirty="0">
                    <a:latin typeface="Raleway" pitchFamily="2" charset="0"/>
                  </a:rPr>
                  <a:t> </a:t>
                </a:r>
                <a:r>
                  <a:rPr lang="en-US" dirty="0" err="1">
                    <a:latin typeface="Raleway" pitchFamily="2" charset="0"/>
                  </a:rPr>
                  <a:t>bằng</a:t>
                </a:r>
                <a:r>
                  <a:rPr lang="en-US" dirty="0">
                    <a:latin typeface="Raleway" pitchFamily="2" charset="0"/>
                  </a:rPr>
                  <a:t> </a:t>
                </a:r>
                <a:r>
                  <a:rPr lang="en-US" dirty="0" err="1">
                    <a:latin typeface="Raleway" pitchFamily="2" charset="0"/>
                  </a:rPr>
                  <a:t>số</a:t>
                </a:r>
                <a:r>
                  <a:rPr lang="en-US" dirty="0">
                    <a:latin typeface="Raleway" pitchFamily="2" charset="0"/>
                  </a:rPr>
                  <a:t> </a:t>
                </a:r>
                <a:r>
                  <a:rPr lang="en-US" dirty="0" err="1">
                    <a:latin typeface="Raleway" pitchFamily="2" charset="0"/>
                  </a:rPr>
                  <a:t>nguyên</a:t>
                </a:r>
                <a:endParaRPr lang="en-US" dirty="0">
                  <a:latin typeface="Raleway" pitchFamily="2" charset="0"/>
                </a:endParaRPr>
              </a:p>
              <a:p>
                <a:pPr marL="0" indent="0" algn="just"/>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ctrlPr>
                        </m:sSubPr>
                        <m:e>
                          <m:r>
                            <a:rPr kumimoji="0" lang="en-US" sz="2000" b="0" i="0" u="none" strike="noStrike" kern="0" cap="none" spc="0" normalizeH="0" baseline="0" noProof="0" smtClean="0">
                              <a:ln>
                                <a:noFill/>
                              </a:ln>
                              <a:solidFill>
                                <a:srgbClr val="000000"/>
                              </a:solidFill>
                              <a:effectLst/>
                              <a:uLnTx/>
                              <a:uFillTx/>
                              <a:latin typeface="Cambria Math" panose="02040503050406030204" pitchFamily="18" charset="0"/>
                              <a:sym typeface="DM Sans"/>
                            </a:rPr>
                            <m:t>9</m:t>
                          </m:r>
                        </m:e>
                        <m:sub>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10</m:t>
                          </m:r>
                        </m:sub>
                      </m:sSub>
                      <m:r>
                        <a:rPr kumimoji="0" lang="en-US" sz="2000" b="0" i="0" u="none" strike="noStrike" kern="0" cap="none" spc="0" normalizeH="0" baseline="0" noProof="0" smtClean="0">
                          <a:ln>
                            <a:noFill/>
                          </a:ln>
                          <a:solidFill>
                            <a:srgbClr val="000000"/>
                          </a:solidFill>
                          <a:effectLst/>
                          <a:uLnTx/>
                          <a:uFillTx/>
                          <a:latin typeface="Cambria Math" panose="02040503050406030204" pitchFamily="18" charset="0"/>
                          <a:sym typeface="DM Sans"/>
                        </a:rPr>
                        <m:t>= </m:t>
                      </m:r>
                      <m:sSub>
                        <m:sSub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ctrlPr>
                        </m:sSubPr>
                        <m:e>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01001</m:t>
                          </m:r>
                        </m:e>
                        <m:sub>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2</m:t>
                          </m:r>
                        </m:sub>
                      </m:sSub>
                    </m:oMath>
                  </m:oMathPara>
                </a14:m>
                <a:endParaRPr lang="en-US" dirty="0">
                  <a:latin typeface="Raleway" pitchFamily="2" charset="0"/>
                </a:endParaRPr>
              </a:p>
              <a:p>
                <a:pPr marL="285750" indent="-285750" algn="just">
                  <a:buFont typeface="Arial" panose="020B0604020202020204" pitchFamily="34" charset="0"/>
                  <a:buChar char="•"/>
                </a:pPr>
                <a:r>
                  <a:rPr lang="en-US" dirty="0" err="1">
                    <a:latin typeface="Raleway" pitchFamily="2" charset="0"/>
                  </a:rPr>
                  <a:t>Lưu</a:t>
                </a:r>
                <a:r>
                  <a:rPr lang="en-US" dirty="0">
                    <a:latin typeface="Raleway" pitchFamily="2" charset="0"/>
                  </a:rPr>
                  <a:t> </a:t>
                </a:r>
                <a:r>
                  <a:rPr lang="en-US" dirty="0" err="1">
                    <a:latin typeface="Raleway" pitchFamily="2" charset="0"/>
                  </a:rPr>
                  <a:t>cấu</a:t>
                </a:r>
                <a:r>
                  <a:rPr lang="en-US" dirty="0">
                    <a:latin typeface="Raleway" pitchFamily="2" charset="0"/>
                  </a:rPr>
                  <a:t> </a:t>
                </a:r>
                <a:r>
                  <a:rPr lang="en-US" dirty="0" err="1">
                    <a:latin typeface="Raleway" pitchFamily="2" charset="0"/>
                  </a:rPr>
                  <a:t>hình</a:t>
                </a:r>
                <a:r>
                  <a:rPr lang="en-US" dirty="0">
                    <a:latin typeface="Raleway" pitchFamily="2" charset="0"/>
                  </a:rPr>
                  <a:t> </a:t>
                </a:r>
                <a:r>
                  <a:rPr lang="en-US" dirty="0" err="1">
                    <a:latin typeface="Raleway" pitchFamily="2" charset="0"/>
                  </a:rPr>
                  <a:t>bằng</a:t>
                </a:r>
                <a:r>
                  <a:rPr lang="en-US" dirty="0">
                    <a:latin typeface="Raleway" pitchFamily="2" charset="0"/>
                  </a:rPr>
                  <a:t> </a:t>
                </a:r>
                <a:r>
                  <a:rPr lang="en-US" dirty="0" err="1">
                    <a:latin typeface="Raleway" pitchFamily="2" charset="0"/>
                  </a:rPr>
                  <a:t>mảng</a:t>
                </a:r>
                <a:r>
                  <a:rPr lang="en-US" dirty="0">
                    <a:latin typeface="Raleway" pitchFamily="2" charset="0"/>
                  </a:rPr>
                  <a:t> bool</a:t>
                </a:r>
              </a:p>
              <a:p>
                <a:pPr marL="0" marR="0" lvl="0" indent="0" algn="ctr" defTabSz="914400" rtl="0" eaLnBrk="1" fontAlgn="auto" latinLnBrk="0" hangingPunct="1">
                  <a:lnSpc>
                    <a:spcPct val="100000"/>
                  </a:lnSpc>
                  <a:spcBef>
                    <a:spcPts val="0"/>
                  </a:spcBef>
                  <a:spcAft>
                    <a:spcPts val="0"/>
                  </a:spcAft>
                  <a:buClr>
                    <a:srgbClr val="000000"/>
                  </a:buClr>
                  <a:buSzPts val="1400"/>
                  <a:buFont typeface="DM Sans"/>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{1, 0, 0,1,0}</m:t>
                      </m:r>
                    </m:oMath>
                  </m:oMathPara>
                </a14:m>
                <a:endParaRPr lang="en-US" dirty="0">
                  <a:latin typeface="Raleway" pitchFamily="2" charset="0"/>
                </a:endParaRPr>
              </a:p>
              <a:p>
                <a:pPr marL="285750" indent="-285750" algn="just">
                  <a:buFont typeface="Arial" panose="020B0604020202020204" pitchFamily="34" charset="0"/>
                  <a:buChar char="•"/>
                </a:pPr>
                <a:r>
                  <a:rPr lang="en-US" dirty="0" err="1">
                    <a:latin typeface="Raleway" pitchFamily="2" charset="0"/>
                  </a:rPr>
                  <a:t>Lưu</a:t>
                </a:r>
                <a:r>
                  <a:rPr lang="en-US" dirty="0">
                    <a:latin typeface="Raleway" pitchFamily="2" charset="0"/>
                  </a:rPr>
                  <a:t> </a:t>
                </a:r>
                <a:r>
                  <a:rPr lang="en-US" dirty="0" err="1">
                    <a:latin typeface="Raleway" pitchFamily="2" charset="0"/>
                  </a:rPr>
                  <a:t>cấu</a:t>
                </a:r>
                <a:r>
                  <a:rPr lang="en-US" dirty="0">
                    <a:latin typeface="Raleway" pitchFamily="2" charset="0"/>
                  </a:rPr>
                  <a:t> </a:t>
                </a:r>
                <a:r>
                  <a:rPr lang="en-US" dirty="0" err="1">
                    <a:latin typeface="Raleway" pitchFamily="2" charset="0"/>
                  </a:rPr>
                  <a:t>hình</a:t>
                </a:r>
                <a:r>
                  <a:rPr lang="en-US" dirty="0">
                    <a:latin typeface="Raleway" pitchFamily="2" charset="0"/>
                  </a:rPr>
                  <a:t> </a:t>
                </a:r>
                <a:r>
                  <a:rPr lang="en-US" dirty="0" err="1">
                    <a:latin typeface="Raleway" pitchFamily="2" charset="0"/>
                  </a:rPr>
                  <a:t>bằng</a:t>
                </a:r>
                <a:r>
                  <a:rPr lang="en-US" dirty="0">
                    <a:latin typeface="Raleway" pitchFamily="2" charset="0"/>
                  </a:rPr>
                  <a:t> vector </a:t>
                </a:r>
                <a:r>
                  <a:rPr lang="en-US" dirty="0" err="1">
                    <a:latin typeface="Raleway" pitchFamily="2" charset="0"/>
                  </a:rPr>
                  <a:t>các</a:t>
                </a:r>
                <a:r>
                  <a:rPr lang="en-US" dirty="0">
                    <a:latin typeface="Raleway" pitchFamily="2" charset="0"/>
                  </a:rPr>
                  <a:t> </a:t>
                </a:r>
                <a:r>
                  <a:rPr lang="en-US" dirty="0" err="1">
                    <a:latin typeface="Raleway" pitchFamily="2" charset="0"/>
                  </a:rPr>
                  <a:t>chỉ</a:t>
                </a:r>
                <a:r>
                  <a:rPr lang="en-US" dirty="0">
                    <a:latin typeface="Raleway" pitchFamily="2" charset="0"/>
                  </a:rPr>
                  <a:t> </a:t>
                </a:r>
                <a:r>
                  <a:rPr lang="en-US" dirty="0" err="1">
                    <a:latin typeface="Raleway" pitchFamily="2" charset="0"/>
                  </a:rPr>
                  <a:t>số</a:t>
                </a:r>
                <a:r>
                  <a:rPr lang="en-US" dirty="0">
                    <a:latin typeface="Raleway" pitchFamily="2" charset="0"/>
                  </a:rPr>
                  <a:t> </a:t>
                </a:r>
                <a:r>
                  <a:rPr lang="en-US" dirty="0" err="1">
                    <a:latin typeface="Raleway" pitchFamily="2" charset="0"/>
                  </a:rPr>
                  <a:t>được</a:t>
                </a:r>
                <a:r>
                  <a:rPr lang="en-US" dirty="0">
                    <a:latin typeface="Raleway" pitchFamily="2" charset="0"/>
                  </a:rPr>
                  <a:t> </a:t>
                </a:r>
                <a:r>
                  <a:rPr lang="en-US" dirty="0" err="1">
                    <a:latin typeface="Raleway" pitchFamily="2" charset="0"/>
                  </a:rPr>
                  <a:t>chọn</a:t>
                </a:r>
                <a:endParaRPr lang="en-US" dirty="0">
                  <a:latin typeface="Raleway" pitchFamily="2" charset="0"/>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DM Sans"/>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{1, 4}</m:t>
                      </m:r>
                    </m:oMath>
                  </m:oMathPara>
                </a14:m>
                <a:endParaRPr kumimoji="0" lang="vi-VN" sz="2000" b="0" i="0" u="none" strike="noStrike" kern="0" cap="none" spc="0" normalizeH="0" baseline="0" noProof="0" dirty="0">
                  <a:ln>
                    <a:noFill/>
                  </a:ln>
                  <a:solidFill>
                    <a:srgbClr val="000000"/>
                  </a:solidFill>
                  <a:effectLst/>
                  <a:uLnTx/>
                  <a:uFillTx/>
                  <a:sym typeface="DM Sans"/>
                </a:endParaRPr>
              </a:p>
              <a:p>
                <a:pPr marL="0" indent="0" algn="just"/>
                <a:endParaRPr lang="en-US" dirty="0">
                  <a:latin typeface="Raleway" pitchFamily="2" charset="0"/>
                </a:endParaRPr>
              </a:p>
              <a:p>
                <a:pPr marL="0" indent="0" algn="just"/>
                <a:endParaRPr lang="en-US" sz="2000" dirty="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82753" y="2350155"/>
                <a:ext cx="4991386" cy="2290196"/>
              </a:xfrm>
              <a:prstGeom prst="rect">
                <a:avLst/>
              </a:prstGeom>
              <a:blipFill>
                <a:blip r:embed="rId3"/>
                <a:stretch>
                  <a:fillRect l="-244"/>
                </a:stretch>
              </a:blipFill>
            </p:spPr>
            <p:txBody>
              <a:bodyPr/>
              <a:lstStyle/>
              <a:p>
                <a:r>
                  <a:rPr lang="vi-VN">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025A67-26D5-5C69-51BB-3C2FEA7A6F17}"/>
                  </a:ext>
                </a:extLst>
              </p:cNvPr>
              <p:cNvSpPr txBox="1"/>
              <p:nvPr/>
            </p:nvSpPr>
            <p:spPr>
              <a:xfrm>
                <a:off x="3794179" y="1859354"/>
                <a:ext cx="154004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1</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m:t>
                      </m:r>
                      <m:sSub>
                        <m:sSubPr>
                          <m:ctrlP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2</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 . . , </m:t>
                      </m:r>
                      <m:sSub>
                        <m:sSubPr>
                          <m:ctrlPr>
                            <a:rPr kumimoji="0" lang="en-US" sz="2200" b="0" i="1" u="none" strike="noStrike" kern="0" cap="none" spc="0" normalizeH="0" baseline="0" noProof="0" dirty="0" err="1">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𝑘</m:t>
                          </m:r>
                        </m:sub>
                      </m:s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oMath>
                  </m:oMathPara>
                </a14:m>
                <a:endParaRPr lang="en-US" dirty="0"/>
              </a:p>
            </p:txBody>
          </p:sp>
        </mc:Choice>
        <mc:Fallback xmlns="">
          <p:sp>
            <p:nvSpPr>
              <p:cNvPr id="13" name="TextBox 12">
                <a:extLst>
                  <a:ext uri="{FF2B5EF4-FFF2-40B4-BE49-F238E27FC236}">
                    <a16:creationId xmlns:a16="http://schemas.microsoft.com/office/drawing/2014/main" id="{EA025A67-26D5-5C69-51BB-3C2FEA7A6F17}"/>
                  </a:ext>
                </a:extLst>
              </p:cNvPr>
              <p:cNvSpPr txBox="1">
                <a:spLocks noRot="1" noChangeAspect="1" noMove="1" noResize="1" noEditPoints="1" noAdjustHandles="1" noChangeArrowheads="1" noChangeShapeType="1" noTextEdit="1"/>
              </p:cNvSpPr>
              <p:nvPr/>
            </p:nvSpPr>
            <p:spPr>
              <a:xfrm>
                <a:off x="3794179" y="1859354"/>
                <a:ext cx="1540042" cy="430887"/>
              </a:xfrm>
              <a:prstGeom prst="rect">
                <a:avLst/>
              </a:prstGeom>
              <a:blipFill>
                <a:blip r:embed="rId4"/>
                <a:stretch>
                  <a:fillRect l="-2767" r="-12253" b="-19718"/>
                </a:stretch>
              </a:blipFill>
            </p:spPr>
            <p:txBody>
              <a:bodyPr/>
              <a:lstStyle/>
              <a:p>
                <a:r>
                  <a:rPr lang="vi-VN">
                    <a:noFill/>
                  </a:rPr>
                  <a:t> </a:t>
                </a:r>
              </a:p>
            </p:txBody>
          </p:sp>
        </mc:Fallback>
      </mc:AlternateContent>
    </p:spTree>
    <p:extLst>
      <p:ext uri="{BB962C8B-B14F-4D97-AF65-F5344CB8AC3E}">
        <p14:creationId xmlns:p14="http://schemas.microsoft.com/office/powerpoint/2010/main" val="26466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22">
                                            <p:txEl>
                                              <p:pRg st="0" end="0"/>
                                            </p:txEl>
                                          </p:spTgt>
                                        </p:tgtEl>
                                        <p:attrNameLst>
                                          <p:attrName>style.visibility</p:attrName>
                                        </p:attrNameLst>
                                      </p:cBhvr>
                                      <p:to>
                                        <p:strVal val="visible"/>
                                      </p:to>
                                    </p:set>
                                    <p:animEffect transition="in" filter="barn(inVertical)">
                                      <p:cBhvr>
                                        <p:cTn id="7" dur="500"/>
                                        <p:tgtEl>
                                          <p:spTgt spid="26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22">
                                            <p:txEl>
                                              <p:pRg st="1" end="1"/>
                                            </p:txEl>
                                          </p:spTgt>
                                        </p:tgtEl>
                                        <p:attrNameLst>
                                          <p:attrName>style.visibility</p:attrName>
                                        </p:attrNameLst>
                                      </p:cBhvr>
                                      <p:to>
                                        <p:strVal val="visible"/>
                                      </p:to>
                                    </p:set>
                                    <p:animEffect transition="in" filter="barn(inVertical)">
                                      <p:cBhvr>
                                        <p:cTn id="12" dur="500"/>
                                        <p:tgtEl>
                                          <p:spTgt spid="26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22">
                                            <p:txEl>
                                              <p:pRg st="2" end="2"/>
                                            </p:txEl>
                                          </p:spTgt>
                                        </p:tgtEl>
                                        <p:attrNameLst>
                                          <p:attrName>style.visibility</p:attrName>
                                        </p:attrNameLst>
                                      </p:cBhvr>
                                      <p:to>
                                        <p:strVal val="visible"/>
                                      </p:to>
                                    </p:set>
                                    <p:animEffect transition="in" filter="barn(inVertical)">
                                      <p:cBhvr>
                                        <p:cTn id="17" dur="500"/>
                                        <p:tgtEl>
                                          <p:spTgt spid="2622">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2622">
                                            <p:txEl>
                                              <p:pRg st="3" end="3"/>
                                            </p:txEl>
                                          </p:spTgt>
                                        </p:tgtEl>
                                        <p:attrNameLst>
                                          <p:attrName>style.visibility</p:attrName>
                                        </p:attrNameLst>
                                      </p:cBhvr>
                                      <p:to>
                                        <p:strVal val="visible"/>
                                      </p:to>
                                    </p:set>
                                    <p:animEffect transition="in" filter="barn(inVertical)">
                                      <p:cBhvr>
                                        <p:cTn id="20" dur="500"/>
                                        <p:tgtEl>
                                          <p:spTgt spid="26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622">
                                            <p:txEl>
                                              <p:pRg st="4" end="4"/>
                                            </p:txEl>
                                          </p:spTgt>
                                        </p:tgtEl>
                                        <p:attrNameLst>
                                          <p:attrName>style.visibility</p:attrName>
                                        </p:attrNameLst>
                                      </p:cBhvr>
                                      <p:to>
                                        <p:strVal val="visible"/>
                                      </p:to>
                                    </p:set>
                                    <p:animEffect transition="in" filter="barn(inVertical)">
                                      <p:cBhvr>
                                        <p:cTn id="25" dur="500"/>
                                        <p:tgtEl>
                                          <p:spTgt spid="2622">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622">
                                            <p:txEl>
                                              <p:pRg st="5" end="5"/>
                                            </p:txEl>
                                          </p:spTgt>
                                        </p:tgtEl>
                                        <p:attrNameLst>
                                          <p:attrName>style.visibility</p:attrName>
                                        </p:attrNameLst>
                                      </p:cBhvr>
                                      <p:to>
                                        <p:strVal val="visible"/>
                                      </p:to>
                                    </p:set>
                                    <p:animEffect transition="in" filter="barn(inVertical)">
                                      <p:cBhvr>
                                        <p:cTn id="28" dur="500"/>
                                        <p:tgtEl>
                                          <p:spTgt spid="26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82753" y="2076495"/>
                <a:ext cx="4991386" cy="2242290"/>
              </a:xfrm>
              <a:prstGeom prst="rect">
                <a:avLst/>
              </a:prstGeom>
            </p:spPr>
            <p:txBody>
              <a:bodyPr spcFirstLastPara="1" wrap="square" lIns="91425" tIns="91425" rIns="91425" bIns="91425" anchor="ctr" anchorCtr="0">
                <a:noAutofit/>
              </a:bodyPr>
              <a:lstStyle/>
              <a:p>
                <a:pPr marL="0" indent="0" algn="just"/>
                <a:r>
                  <a:rPr lang="en-US" sz="2200" dirty="0"/>
                  <a:t>Generate</a:t>
                </a:r>
                <a:r>
                  <a:rPr lang="en-US" sz="2200"/>
                  <a:t> all the subsets of the set of </a:t>
                </a:r>
                <a14:m>
                  <m:oMath xmlns:m="http://schemas.openxmlformats.org/officeDocument/2006/math">
                    <m:r>
                      <a:rPr lang="en-US" sz="2200" i="1" dirty="0" smtClean="0">
                        <a:latin typeface="Cambria Math" panose="02040503050406030204" pitchFamily="18" charset="0"/>
                      </a:rPr>
                      <m:t>𝑛</m:t>
                    </m:r>
                  </m:oMath>
                </a14:m>
                <a:r>
                  <a:rPr lang="en-US" sz="2200"/>
                  <a:t> items given</a:t>
                </a:r>
                <a:endParaRPr lang="vi-VN"/>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82753" y="2076495"/>
                <a:ext cx="4991386" cy="2242290"/>
              </a:xfrm>
              <a:prstGeom prst="rect">
                <a:avLst/>
              </a:prstGeom>
              <a:blipFill>
                <a:blip r:embed="rId3"/>
                <a:stretch>
                  <a:fillRect l="-1589" r="-1711"/>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spTree>
    <p:extLst>
      <p:ext uri="{BB962C8B-B14F-4D97-AF65-F5344CB8AC3E}">
        <p14:creationId xmlns:p14="http://schemas.microsoft.com/office/powerpoint/2010/main" val="27960364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04098" y="1790783"/>
                <a:ext cx="5137324" cy="2676530"/>
              </a:xfrm>
              <a:prstGeom prst="rect">
                <a:avLst/>
              </a:prstGeom>
            </p:spPr>
            <p:txBody>
              <a:bodyPr spcFirstLastPara="1" wrap="square" lIns="91425" tIns="91425" rIns="91425" bIns="91425" anchor="ctr" anchorCtr="0">
                <a:noAutofit/>
              </a:bodyPr>
              <a:lstStyle/>
              <a:p>
                <a:pPr marL="0" indent="0" algn="just"/>
                <a:r>
                  <a:rPr lang="en-US" sz="2200" dirty="0"/>
                  <a:t>Generate all the subsets of the set of </a:t>
                </a:r>
                <a14:m>
                  <m:oMath xmlns:m="http://schemas.openxmlformats.org/officeDocument/2006/math">
                    <m:r>
                      <a:rPr lang="en-US" sz="2200" i="1" dirty="0" smtClean="0">
                        <a:latin typeface="Cambria Math" panose="02040503050406030204" pitchFamily="18" charset="0"/>
                      </a:rPr>
                      <m:t>𝑛</m:t>
                    </m:r>
                  </m:oMath>
                </a14:m>
                <a:r>
                  <a:rPr lang="en-US" sz="2200" dirty="0"/>
                  <a:t> items given, computing the total </a:t>
                </a:r>
                <a14:m>
                  <m:oMath xmlns:m="http://schemas.openxmlformats.org/officeDocument/2006/math">
                    <m:r>
                      <a:rPr lang="en-US" sz="2200" i="1" dirty="0" smtClean="0">
                        <a:latin typeface="Cambria Math" panose="02040503050406030204" pitchFamily="18" charset="0"/>
                      </a:rPr>
                      <m:t>𝑤</m:t>
                    </m:r>
                  </m:oMath>
                </a14:m>
                <a:r>
                  <a:rPr lang="en-US" sz="2200" dirty="0"/>
                  <a:t> of each subset in order to identify feasible subsets, and find a subset of the largest </a:t>
                </a:r>
                <a14:m>
                  <m:oMath xmlns:m="http://schemas.openxmlformats.org/officeDocument/2006/math">
                    <m:r>
                      <a:rPr lang="en-US" sz="2200" i="1" dirty="0" smtClean="0">
                        <a:latin typeface="Cambria Math" panose="02040503050406030204" pitchFamily="18" charset="0"/>
                      </a:rPr>
                      <m:t>𝑣</m:t>
                    </m:r>
                  </m:oMath>
                </a14:m>
                <a:r>
                  <a:rPr lang="en-US" sz="2200" dirty="0"/>
                  <a:t> among them.</a:t>
                </a:r>
              </a:p>
              <a:p>
                <a:pPr marL="0" indent="0" algn="just"/>
                <a:r>
                  <a:rPr lang="en-US" sz="2200" dirty="0"/>
                  <a:t>- Time complexity: </a:t>
                </a:r>
                <a14:m>
                  <m:oMath xmlns:m="http://schemas.openxmlformats.org/officeDocument/2006/math">
                    <m:r>
                      <a:rPr lang="en-US" sz="2200" i="1" dirty="0" smtClean="0">
                        <a:latin typeface="Cambria Math" panose="02040503050406030204" pitchFamily="18" charset="0"/>
                      </a:rPr>
                      <m:t>𝑂</m:t>
                    </m:r>
                    <m:d>
                      <m:dPr>
                        <m:ctrlPr>
                          <a:rPr lang="en-US" sz="2200" i="1" dirty="0" smtClean="0">
                            <a:latin typeface="Cambria Math" panose="02040503050406030204" pitchFamily="18" charset="0"/>
                          </a:rPr>
                        </m:ctrlPr>
                      </m:dPr>
                      <m:e>
                        <m:sSup>
                          <m:sSupPr>
                            <m:ctrlPr>
                              <a:rPr lang="en-US" sz="2200" i="1" dirty="0" smtClean="0">
                                <a:latin typeface="Cambria Math" panose="02040503050406030204" pitchFamily="18" charset="0"/>
                              </a:rPr>
                            </m:ctrlPr>
                          </m:sSupPr>
                          <m:e>
                            <m:r>
                              <a:rPr lang="en-US" sz="2200" b="0" i="1" dirty="0" smtClean="0">
                                <a:latin typeface="Cambria Math" panose="02040503050406030204" pitchFamily="18" charset="0"/>
                              </a:rPr>
                              <m:t>𝑛</m:t>
                            </m:r>
                            <m:r>
                              <a:rPr lang="en-US" sz="2200" b="0" i="1" dirty="0" smtClean="0">
                                <a:latin typeface="Cambria Math" panose="02040503050406030204" pitchFamily="18" charset="0"/>
                              </a:rPr>
                              <m:t>.2</m:t>
                            </m:r>
                          </m:e>
                          <m:sup>
                            <m:r>
                              <a:rPr lang="en-US" sz="2200" i="1" dirty="0" smtClean="0">
                                <a:latin typeface="Cambria Math" panose="02040503050406030204" pitchFamily="18" charset="0"/>
                              </a:rPr>
                              <m:t>𝑛</m:t>
                            </m:r>
                          </m:sup>
                        </m:sSup>
                      </m:e>
                    </m:d>
                  </m:oMath>
                </a14:m>
                <a:endParaRPr lang="en-US" sz="2200" dirty="0"/>
              </a:p>
              <a:p>
                <a:pPr marL="0" indent="0" algn="just"/>
                <a:r>
                  <a:rPr lang="en-US" sz="2200" dirty="0"/>
                  <a:t>- Space complexity: </a:t>
                </a:r>
                <a14:m>
                  <m:oMath xmlns:m="http://schemas.openxmlformats.org/officeDocument/2006/math">
                    <m:r>
                      <a:rPr lang="en-US" sz="2200" i="1" dirty="0" smtClean="0">
                        <a:latin typeface="Cambria Math" panose="02040503050406030204" pitchFamily="18" charset="0"/>
                      </a:rPr>
                      <m:t>𝑂</m:t>
                    </m:r>
                    <m:d>
                      <m:dPr>
                        <m:ctrlPr>
                          <a:rPr lang="en-US" sz="2200" i="1" dirty="0" smtClean="0">
                            <a:latin typeface="Cambria Math" panose="02040503050406030204" pitchFamily="18" charset="0"/>
                          </a:rPr>
                        </m:ctrlPr>
                      </m:dPr>
                      <m:e>
                        <m:r>
                          <a:rPr lang="en-US" sz="2200" i="1" dirty="0" smtClean="0">
                            <a:latin typeface="Cambria Math" panose="02040503050406030204" pitchFamily="18" charset="0"/>
                          </a:rPr>
                          <m:t>𝑛</m:t>
                        </m:r>
                        <m:r>
                          <a:rPr lang="en-US" sz="2200" i="1" dirty="0" smtClean="0">
                            <a:latin typeface="Cambria Math" panose="02040503050406030204" pitchFamily="18" charset="0"/>
                          </a:rPr>
                          <m:t>.</m:t>
                        </m:r>
                        <m:sSup>
                          <m:sSupPr>
                            <m:ctrlPr>
                              <a:rPr lang="en-US" sz="2200" i="1" dirty="0" smtClean="0">
                                <a:latin typeface="Cambria Math" panose="02040503050406030204" pitchFamily="18" charset="0"/>
                              </a:rPr>
                            </m:ctrlPr>
                          </m:sSupPr>
                          <m:e>
                            <m:r>
                              <a:rPr lang="en-US" sz="2200" i="1" dirty="0" smtClean="0">
                                <a:latin typeface="Cambria Math" panose="02040503050406030204" pitchFamily="18" charset="0"/>
                              </a:rPr>
                              <m:t>2</m:t>
                            </m:r>
                          </m:e>
                          <m:sup>
                            <m:r>
                              <a:rPr lang="en-US" sz="2200" i="1" dirty="0" smtClean="0">
                                <a:latin typeface="Cambria Math" panose="02040503050406030204" pitchFamily="18" charset="0"/>
                              </a:rPr>
                              <m:t>𝑛</m:t>
                            </m:r>
                          </m:sup>
                        </m:sSup>
                      </m:e>
                    </m:d>
                  </m:oMath>
                </a14:m>
                <a:r>
                  <a:rPr lang="en-US" sz="2200" dirty="0"/>
                  <a:t> or </a:t>
                </a:r>
                <a14:m>
                  <m:oMath xmlns:m="http://schemas.openxmlformats.org/officeDocument/2006/math">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i="1" dirty="0" smtClean="0">
                        <a:latin typeface="Cambria Math" panose="02040503050406030204" pitchFamily="18" charset="0"/>
                      </a:rPr>
                      <m:t>𝑛</m:t>
                    </m:r>
                    <m:r>
                      <a:rPr lang="en-US" sz="2200" i="1" dirty="0" smtClean="0">
                        <a:latin typeface="Cambria Math" panose="02040503050406030204" pitchFamily="18" charset="0"/>
                      </a:rPr>
                      <m:t>)</m:t>
                    </m:r>
                  </m:oMath>
                </a14:m>
                <a:r>
                  <a:rPr lang="en-US" sz="2200" dirty="0"/>
                  <a:t> </a:t>
                </a:r>
                <a:endParaRPr lang="vi-VN" dirty="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04098" y="1790783"/>
                <a:ext cx="5137324" cy="2676530"/>
              </a:xfrm>
              <a:prstGeom prst="rect">
                <a:avLst/>
              </a:prstGeom>
              <a:blipFill>
                <a:blip r:embed="rId3"/>
                <a:stretch>
                  <a:fillRect l="-1544" r="-1663" b="-22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Algorithm</a:t>
            </a:r>
            <a:endParaRPr lang="vi-VN"/>
          </a:p>
        </p:txBody>
      </p:sp>
    </p:spTree>
    <p:extLst>
      <p:ext uri="{BB962C8B-B14F-4D97-AF65-F5344CB8AC3E}">
        <p14:creationId xmlns:p14="http://schemas.microsoft.com/office/powerpoint/2010/main" val="359267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315664" y="2294925"/>
            <a:ext cx="346208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Pseudocode</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pic>
        <p:nvPicPr>
          <p:cNvPr id="16" name="Picture 15" descr="Text&#10;&#10;Description automatically generated">
            <a:extLst>
              <a:ext uri="{FF2B5EF4-FFF2-40B4-BE49-F238E27FC236}">
                <a16:creationId xmlns:a16="http://schemas.microsoft.com/office/drawing/2014/main" id="{836B53C0-FC5A-1571-CC11-A462662E6189}"/>
              </a:ext>
            </a:extLst>
          </p:cNvPr>
          <p:cNvPicPr>
            <a:picLocks noChangeAspect="1"/>
          </p:cNvPicPr>
          <p:nvPr/>
        </p:nvPicPr>
        <p:blipFill>
          <a:blip r:embed="rId3"/>
          <a:stretch>
            <a:fillRect/>
          </a:stretch>
        </p:blipFill>
        <p:spPr>
          <a:xfrm>
            <a:off x="3559605" y="2311"/>
            <a:ext cx="5584395" cy="5141189"/>
          </a:xfrm>
          <a:prstGeom prst="rect">
            <a:avLst/>
          </a:prstGeom>
        </p:spPr>
      </p:pic>
    </p:spTree>
    <p:extLst>
      <p:ext uri="{BB962C8B-B14F-4D97-AF65-F5344CB8AC3E}">
        <p14:creationId xmlns:p14="http://schemas.microsoft.com/office/powerpoint/2010/main" val="5639546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7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QUESTIONS</a:t>
            </a:r>
            <a:endParaRPr/>
          </a:p>
        </p:txBody>
      </p:sp>
      <p:sp>
        <p:nvSpPr>
          <p:cNvPr id="3817" name="Google Shape;3817;p72"/>
          <p:cNvSpPr txBox="1">
            <a:spLocks noGrp="1"/>
          </p:cNvSpPr>
          <p:nvPr>
            <p:ph type="title" idx="4294967295"/>
          </p:nvPr>
        </p:nvSpPr>
        <p:spPr>
          <a:xfrm>
            <a:off x="982519" y="1906286"/>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818" name="Google Shape;3818;p72"/>
          <p:cNvSpPr txBox="1">
            <a:spLocks noGrp="1"/>
          </p:cNvSpPr>
          <p:nvPr>
            <p:ph type="title" idx="4294967295"/>
          </p:nvPr>
        </p:nvSpPr>
        <p:spPr>
          <a:xfrm>
            <a:off x="948869" y="1376748"/>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Questions</a:t>
            </a:r>
            <a:endParaRPr sz="2200">
              <a:latin typeface="Raleway"/>
              <a:ea typeface="Raleway"/>
              <a:cs typeface="Raleway"/>
              <a:sym typeface="Raleway"/>
            </a:endParaRPr>
          </a:p>
        </p:txBody>
      </p:sp>
      <p:sp>
        <p:nvSpPr>
          <p:cNvPr id="3819" name="Google Shape;3819;p72"/>
          <p:cNvSpPr txBox="1">
            <a:spLocks noGrp="1"/>
          </p:cNvSpPr>
          <p:nvPr>
            <p:ph type="subTitle" idx="4294967295"/>
          </p:nvPr>
        </p:nvSpPr>
        <p:spPr>
          <a:xfrm>
            <a:off x="1879085" y="2036547"/>
            <a:ext cx="2067900" cy="43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a:t>What is a NP-hard problem?</a:t>
            </a:r>
            <a:endParaRPr sz="1600">
              <a:solidFill>
                <a:schemeClr val="dk1"/>
              </a:solidFill>
            </a:endParaRPr>
          </a:p>
        </p:txBody>
      </p:sp>
      <p:grpSp>
        <p:nvGrpSpPr>
          <p:cNvPr id="3820" name="Google Shape;3820;p72"/>
          <p:cNvGrpSpPr/>
          <p:nvPr/>
        </p:nvGrpSpPr>
        <p:grpSpPr>
          <a:xfrm>
            <a:off x="948862" y="1874329"/>
            <a:ext cx="785813" cy="723613"/>
            <a:chOff x="1087275" y="1394225"/>
            <a:chExt cx="906150" cy="834425"/>
          </a:xfrm>
        </p:grpSpPr>
        <p:sp>
          <p:nvSpPr>
            <p:cNvPr id="3821" name="Google Shape;3821;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2"/>
          <p:cNvGrpSpPr/>
          <p:nvPr/>
        </p:nvGrpSpPr>
        <p:grpSpPr>
          <a:xfrm>
            <a:off x="4300970" y="1812257"/>
            <a:ext cx="3888148" cy="2862700"/>
            <a:chOff x="4300970" y="1812257"/>
            <a:chExt cx="3888148" cy="2721119"/>
          </a:xfrm>
        </p:grpSpPr>
        <p:grpSp>
          <p:nvGrpSpPr>
            <p:cNvPr id="3826" name="Google Shape;3826;p72"/>
            <p:cNvGrpSpPr/>
            <p:nvPr/>
          </p:nvGrpSpPr>
          <p:grpSpPr>
            <a:xfrm>
              <a:off x="4362870" y="1812257"/>
              <a:ext cx="3826248" cy="2660369"/>
              <a:chOff x="4300970" y="1838000"/>
              <a:chExt cx="3826248" cy="2660369"/>
            </a:xfrm>
          </p:grpSpPr>
          <p:sp>
            <p:nvSpPr>
              <p:cNvPr id="3827" name="Google Shape;3827;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8" name="Google Shape;3828;p72"/>
              <p:cNvGrpSpPr/>
              <p:nvPr/>
            </p:nvGrpSpPr>
            <p:grpSpPr>
              <a:xfrm>
                <a:off x="7492149" y="1903774"/>
                <a:ext cx="460745" cy="79750"/>
                <a:chOff x="7488738" y="1265980"/>
                <a:chExt cx="523098" cy="90543"/>
              </a:xfrm>
            </p:grpSpPr>
            <p:sp>
              <p:nvSpPr>
                <p:cNvPr id="3829" name="Google Shape;3829;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2"/>
            <p:cNvGrpSpPr/>
            <p:nvPr/>
          </p:nvGrpSpPr>
          <p:grpSpPr>
            <a:xfrm>
              <a:off x="4300970" y="1873007"/>
              <a:ext cx="3826248" cy="2660369"/>
              <a:chOff x="4300970" y="1838000"/>
              <a:chExt cx="3826248" cy="2660369"/>
            </a:xfrm>
          </p:grpSpPr>
          <p:sp>
            <p:nvSpPr>
              <p:cNvPr id="3835" name="Google Shape;3835;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72"/>
              <p:cNvGrpSpPr/>
              <p:nvPr/>
            </p:nvGrpSpPr>
            <p:grpSpPr>
              <a:xfrm>
                <a:off x="7492149" y="1903774"/>
                <a:ext cx="460745" cy="79750"/>
                <a:chOff x="7488738" y="1265980"/>
                <a:chExt cx="523098" cy="90543"/>
              </a:xfrm>
            </p:grpSpPr>
            <p:sp>
              <p:nvSpPr>
                <p:cNvPr id="3837" name="Google Shape;3837;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2" name="Google Shape;3842;p72"/>
          <p:cNvSpPr txBox="1">
            <a:spLocks noGrp="1"/>
          </p:cNvSpPr>
          <p:nvPr>
            <p:ph type="title" idx="4294967295"/>
          </p:nvPr>
        </p:nvSpPr>
        <p:spPr>
          <a:xfrm>
            <a:off x="4300979" y="1340425"/>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Notes</a:t>
            </a:r>
            <a:endParaRPr sz="2200">
              <a:latin typeface="Raleway"/>
              <a:ea typeface="Raleway"/>
              <a:cs typeface="Raleway"/>
              <a:sym typeface="Raleway"/>
            </a:endParaRPr>
          </a:p>
        </p:txBody>
      </p:sp>
      <p:sp>
        <p:nvSpPr>
          <p:cNvPr id="3844" name="Google Shape;3844;p72"/>
          <p:cNvSpPr txBox="1">
            <a:spLocks noGrp="1"/>
          </p:cNvSpPr>
          <p:nvPr>
            <p:ph type="title" idx="4294967295"/>
          </p:nvPr>
        </p:nvSpPr>
        <p:spPr>
          <a:xfrm>
            <a:off x="982519" y="2723986"/>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845" name="Google Shape;3845;p72"/>
          <p:cNvSpPr txBox="1">
            <a:spLocks noGrp="1"/>
          </p:cNvSpPr>
          <p:nvPr>
            <p:ph type="subTitle" idx="4294967295"/>
          </p:nvPr>
        </p:nvSpPr>
        <p:spPr>
          <a:xfrm>
            <a:off x="1813444" y="2924736"/>
            <a:ext cx="1990046" cy="43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a:t>TSP and Knapsack, which problem is NP-hard?</a:t>
            </a:r>
            <a:endParaRPr sz="1600">
              <a:solidFill>
                <a:schemeClr val="dk1"/>
              </a:solidFill>
            </a:endParaRPr>
          </a:p>
        </p:txBody>
      </p:sp>
      <p:grpSp>
        <p:nvGrpSpPr>
          <p:cNvPr id="3846" name="Google Shape;3846;p72"/>
          <p:cNvGrpSpPr/>
          <p:nvPr/>
        </p:nvGrpSpPr>
        <p:grpSpPr>
          <a:xfrm>
            <a:off x="948862" y="2692029"/>
            <a:ext cx="785813" cy="723613"/>
            <a:chOff x="1087275" y="1394225"/>
            <a:chExt cx="906150" cy="834425"/>
          </a:xfrm>
        </p:grpSpPr>
        <p:sp>
          <p:nvSpPr>
            <p:cNvPr id="3847" name="Google Shape;3847;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2"/>
          <p:cNvGrpSpPr/>
          <p:nvPr/>
        </p:nvGrpSpPr>
        <p:grpSpPr>
          <a:xfrm>
            <a:off x="8072405" y="468543"/>
            <a:ext cx="291607" cy="291607"/>
            <a:chOff x="4986154" y="2841352"/>
            <a:chExt cx="705900" cy="705900"/>
          </a:xfrm>
        </p:grpSpPr>
        <p:sp>
          <p:nvSpPr>
            <p:cNvPr id="3854" name="Google Shape;3854;p72"/>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2"/>
          <p:cNvGrpSpPr/>
          <p:nvPr/>
        </p:nvGrpSpPr>
        <p:grpSpPr>
          <a:xfrm>
            <a:off x="855506" y="-106105"/>
            <a:ext cx="1148935" cy="777789"/>
            <a:chOff x="855506" y="-106105"/>
            <a:chExt cx="1148935" cy="777789"/>
          </a:xfrm>
        </p:grpSpPr>
        <p:grpSp>
          <p:nvGrpSpPr>
            <p:cNvPr id="3857" name="Google Shape;3857;p72"/>
            <p:cNvGrpSpPr/>
            <p:nvPr/>
          </p:nvGrpSpPr>
          <p:grpSpPr>
            <a:xfrm>
              <a:off x="855506" y="-106105"/>
              <a:ext cx="1148935" cy="777789"/>
              <a:chOff x="855506" y="-106105"/>
              <a:chExt cx="1148935" cy="777789"/>
            </a:xfrm>
          </p:grpSpPr>
          <p:sp>
            <p:nvSpPr>
              <p:cNvPr id="3858" name="Google Shape;3858;p72"/>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2"/>
            <p:cNvGrpSpPr/>
            <p:nvPr/>
          </p:nvGrpSpPr>
          <p:grpSpPr>
            <a:xfrm>
              <a:off x="1489383" y="128787"/>
              <a:ext cx="313200" cy="313200"/>
              <a:chOff x="2053583" y="3822225"/>
              <a:chExt cx="313200" cy="313200"/>
            </a:xfrm>
          </p:grpSpPr>
          <p:sp>
            <p:nvSpPr>
              <p:cNvPr id="3862" name="Google Shape;3862;p72"/>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3844;p72">
            <a:extLst>
              <a:ext uri="{FF2B5EF4-FFF2-40B4-BE49-F238E27FC236}">
                <a16:creationId xmlns:a16="http://schemas.microsoft.com/office/drawing/2014/main" id="{B9F4052A-33B7-E825-C040-AC736514F7F0}"/>
              </a:ext>
            </a:extLst>
          </p:cNvPr>
          <p:cNvSpPr txBox="1">
            <a:spLocks/>
          </p:cNvSpPr>
          <p:nvPr/>
        </p:nvSpPr>
        <p:spPr>
          <a:xfrm>
            <a:off x="982519" y="3587038"/>
            <a:ext cx="718500" cy="65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
              <a:t>03</a:t>
            </a:r>
          </a:p>
        </p:txBody>
      </p:sp>
      <p:sp>
        <p:nvSpPr>
          <p:cNvPr id="7" name="Google Shape;3845;p72">
            <a:extLst>
              <a:ext uri="{FF2B5EF4-FFF2-40B4-BE49-F238E27FC236}">
                <a16:creationId xmlns:a16="http://schemas.microsoft.com/office/drawing/2014/main" id="{34066FE9-693D-C416-3A17-AF62FBA16E21}"/>
              </a:ext>
            </a:extLst>
          </p:cNvPr>
          <p:cNvSpPr txBox="1">
            <a:spLocks/>
          </p:cNvSpPr>
          <p:nvPr/>
        </p:nvSpPr>
        <p:spPr>
          <a:xfrm>
            <a:off x="1813444" y="3787788"/>
            <a:ext cx="1990046" cy="43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nSpc>
                <a:spcPct val="100000"/>
              </a:lnSpc>
              <a:spcAft>
                <a:spcPts val="1200"/>
              </a:spcAft>
              <a:buFont typeface="DM Sans"/>
              <a:buNone/>
            </a:pPr>
            <a:r>
              <a:rPr lang="en-US" sz="1600"/>
              <a:t>Why?</a:t>
            </a:r>
          </a:p>
        </p:txBody>
      </p:sp>
      <p:grpSp>
        <p:nvGrpSpPr>
          <p:cNvPr id="8" name="Google Shape;3846;p72">
            <a:extLst>
              <a:ext uri="{FF2B5EF4-FFF2-40B4-BE49-F238E27FC236}">
                <a16:creationId xmlns:a16="http://schemas.microsoft.com/office/drawing/2014/main" id="{56C43F42-2D5F-75FA-F6F4-A3E4A5F88E8D}"/>
              </a:ext>
            </a:extLst>
          </p:cNvPr>
          <p:cNvGrpSpPr/>
          <p:nvPr/>
        </p:nvGrpSpPr>
        <p:grpSpPr>
          <a:xfrm>
            <a:off x="948862" y="3555081"/>
            <a:ext cx="785813" cy="723613"/>
            <a:chOff x="1087275" y="1394225"/>
            <a:chExt cx="906150" cy="834425"/>
          </a:xfrm>
        </p:grpSpPr>
        <p:sp>
          <p:nvSpPr>
            <p:cNvPr id="9" name="Google Shape;3847;p72">
              <a:extLst>
                <a:ext uri="{FF2B5EF4-FFF2-40B4-BE49-F238E27FC236}">
                  <a16:creationId xmlns:a16="http://schemas.microsoft.com/office/drawing/2014/main" id="{9BEC4A85-07AB-E943-67CF-C3559EEBC000}"/>
                </a:ext>
              </a:extLst>
            </p:cNvPr>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48;p72">
              <a:extLst>
                <a:ext uri="{FF2B5EF4-FFF2-40B4-BE49-F238E27FC236}">
                  <a16:creationId xmlns:a16="http://schemas.microsoft.com/office/drawing/2014/main" id="{EF9E4D84-8027-FDDD-4667-45530E928CAE}"/>
                </a:ext>
              </a:extLst>
            </p:cNvPr>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49;p72">
              <a:extLst>
                <a:ext uri="{FF2B5EF4-FFF2-40B4-BE49-F238E27FC236}">
                  <a16:creationId xmlns:a16="http://schemas.microsoft.com/office/drawing/2014/main" id="{F0426FF8-4019-D06E-A2D0-E884BBEF1F1E}"/>
                </a:ext>
              </a:extLst>
            </p:cNvPr>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0;p72">
              <a:extLst>
                <a:ext uri="{FF2B5EF4-FFF2-40B4-BE49-F238E27FC236}">
                  <a16:creationId xmlns:a16="http://schemas.microsoft.com/office/drawing/2014/main" id="{66E592CD-7579-29AC-B6EA-D6D631C8D26F}"/>
                </a:ext>
              </a:extLst>
            </p:cNvPr>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A5B652F1-8A42-B2F9-7FC6-F5DBA757C72B}"/>
              </a:ext>
            </a:extLst>
          </p:cNvPr>
          <p:cNvSpPr txBox="1"/>
          <p:nvPr/>
        </p:nvSpPr>
        <p:spPr>
          <a:xfrm>
            <a:off x="4554098" y="2361759"/>
            <a:ext cx="3362363" cy="18928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lvl="0" indent="-317500" algn="l" rtl="0">
              <a:spcBef>
                <a:spcPts val="2400"/>
              </a:spcBef>
              <a:spcAft>
                <a:spcPts val="0"/>
              </a:spcAft>
              <a:buSzPts val="1400"/>
              <a:buFont typeface="DM Sans"/>
              <a:buChar char="●"/>
            </a:pPr>
            <a:r>
              <a:rPr lang="en-US" sz="1600">
                <a:solidFill>
                  <a:srgbClr val="000000"/>
                </a:solidFill>
                <a:latin typeface="DM Sans"/>
                <a:ea typeface="DM Sans"/>
                <a:cs typeface="DM Sans"/>
                <a:sym typeface="DM Sans"/>
              </a:rPr>
              <a:t>No </a:t>
            </a:r>
            <a:r>
              <a:rPr lang="en-US" sz="1600" b="1">
                <a:solidFill>
                  <a:srgbClr val="000000"/>
                </a:solidFill>
                <a:latin typeface="DM Sans"/>
                <a:ea typeface="DM Sans"/>
                <a:cs typeface="DM Sans"/>
                <a:sym typeface="DM Sans"/>
              </a:rPr>
              <a:t>polynomial-time</a:t>
            </a:r>
            <a:r>
              <a:rPr lang="en-US" sz="1600">
                <a:solidFill>
                  <a:srgbClr val="000000"/>
                </a:solidFill>
                <a:latin typeface="DM Sans"/>
                <a:ea typeface="DM Sans"/>
                <a:cs typeface="DM Sans"/>
                <a:sym typeface="DM Sans"/>
              </a:rPr>
              <a:t> algorithm exists for any NP-hard problem. (not proved) </a:t>
            </a:r>
          </a:p>
          <a:p>
            <a:pPr marL="457200" lvl="0" indent="-317500" algn="l" rtl="0">
              <a:spcBef>
                <a:spcPts val="600"/>
              </a:spcBef>
              <a:spcAft>
                <a:spcPts val="0"/>
              </a:spcAft>
              <a:buSzPts val="1400"/>
              <a:buFont typeface="DM Sans"/>
              <a:buChar char="●"/>
            </a:pPr>
            <a:r>
              <a:rPr lang="en-US" sz="1600">
                <a:latin typeface="DM Sans"/>
                <a:ea typeface="DM Sans"/>
                <a:cs typeface="DM Sans"/>
                <a:sym typeface="DM Sans"/>
              </a:rPr>
              <a:t>Both TSP and Knapsack problem are NP-hard problems</a:t>
            </a:r>
          </a:p>
          <a:p>
            <a:endParaRPr lang="en-US" sz="1600"/>
          </a:p>
        </p:txBody>
      </p:sp>
    </p:spTree>
    <p:extLst>
      <p:ext uri="{BB962C8B-B14F-4D97-AF65-F5344CB8AC3E}">
        <p14:creationId xmlns:p14="http://schemas.microsoft.com/office/powerpoint/2010/main" val="3112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17"/>
                                        </p:tgtEl>
                                        <p:attrNameLst>
                                          <p:attrName>style.visibility</p:attrName>
                                        </p:attrNameLst>
                                      </p:cBhvr>
                                      <p:to>
                                        <p:strVal val="visible"/>
                                      </p:to>
                                    </p:set>
                                    <p:animEffect transition="in" filter="barn(inVertical)">
                                      <p:cBhvr>
                                        <p:cTn id="7" dur="500"/>
                                        <p:tgtEl>
                                          <p:spTgt spid="38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819">
                                            <p:txEl>
                                              <p:pRg st="0" end="0"/>
                                            </p:txEl>
                                          </p:spTgt>
                                        </p:tgtEl>
                                        <p:attrNameLst>
                                          <p:attrName>style.visibility</p:attrName>
                                        </p:attrNameLst>
                                      </p:cBhvr>
                                      <p:to>
                                        <p:strVal val="visible"/>
                                      </p:to>
                                    </p:set>
                                    <p:animEffect transition="in" filter="barn(inVertical)">
                                      <p:cBhvr>
                                        <p:cTn id="10" dur="500"/>
                                        <p:tgtEl>
                                          <p:spTgt spid="3819">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820"/>
                                        </p:tgtEl>
                                        <p:attrNameLst>
                                          <p:attrName>style.visibility</p:attrName>
                                        </p:attrNameLst>
                                      </p:cBhvr>
                                      <p:to>
                                        <p:strVal val="visible"/>
                                      </p:to>
                                    </p:set>
                                    <p:animEffect transition="in" filter="barn(inVertical)">
                                      <p:cBhvr>
                                        <p:cTn id="13" dur="500"/>
                                        <p:tgtEl>
                                          <p:spTgt spid="38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844"/>
                                        </p:tgtEl>
                                        <p:attrNameLst>
                                          <p:attrName>style.visibility</p:attrName>
                                        </p:attrNameLst>
                                      </p:cBhvr>
                                      <p:to>
                                        <p:strVal val="visible"/>
                                      </p:to>
                                    </p:set>
                                    <p:animEffect transition="in" filter="barn(inVertical)">
                                      <p:cBhvr>
                                        <p:cTn id="16" dur="500"/>
                                        <p:tgtEl>
                                          <p:spTgt spid="38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845">
                                            <p:txEl>
                                              <p:pRg st="0" end="0"/>
                                            </p:txEl>
                                          </p:spTgt>
                                        </p:tgtEl>
                                        <p:attrNameLst>
                                          <p:attrName>style.visibility</p:attrName>
                                        </p:attrNameLst>
                                      </p:cBhvr>
                                      <p:to>
                                        <p:strVal val="visible"/>
                                      </p:to>
                                    </p:set>
                                    <p:animEffect transition="in" filter="barn(inVertical)">
                                      <p:cBhvr>
                                        <p:cTn id="19" dur="500"/>
                                        <p:tgtEl>
                                          <p:spTgt spid="3845">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846"/>
                                        </p:tgtEl>
                                        <p:attrNameLst>
                                          <p:attrName>style.visibility</p:attrName>
                                        </p:attrNameLst>
                                      </p:cBhvr>
                                      <p:to>
                                        <p:strVal val="visible"/>
                                      </p:to>
                                    </p:set>
                                    <p:animEffect transition="in" filter="barn(inVertical)">
                                      <p:cBhvr>
                                        <p:cTn id="22" dur="500"/>
                                        <p:tgtEl>
                                          <p:spTgt spid="384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fade">
                                      <p:cBhvr>
                                        <p:cTn id="27" dur="1000"/>
                                        <p:tgtEl>
                                          <p:spTgt spid="13">
                                            <p:txEl>
                                              <p:pRg st="0" end="0"/>
                                            </p:txEl>
                                          </p:spTgt>
                                        </p:tgtEl>
                                      </p:cBhvr>
                                    </p:animEffect>
                                    <p:anim calcmode="lin" valueType="num">
                                      <p:cBhvr>
                                        <p:cTn id="2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xEl>
                                              <p:pRg st="1" end="1"/>
                                            </p:txEl>
                                          </p:spTgt>
                                        </p:tgtEl>
                                        <p:attrNameLst>
                                          <p:attrName>style.visibility</p:attrName>
                                        </p:attrNameLst>
                                      </p:cBhvr>
                                      <p:to>
                                        <p:strVal val="visible"/>
                                      </p:to>
                                    </p:set>
                                    <p:animEffect transition="in" filter="fade">
                                      <p:cBhvr>
                                        <p:cTn id="34" dur="1000"/>
                                        <p:tgtEl>
                                          <p:spTgt spid="13">
                                            <p:txEl>
                                              <p:pRg st="1" end="1"/>
                                            </p:txEl>
                                          </p:spTgt>
                                        </p:tgtEl>
                                      </p:cBhvr>
                                    </p:animEffect>
                                    <p:anim calcmode="lin" valueType="num">
                                      <p:cBhvr>
                                        <p:cTn id="3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3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00"/>
                                        <p:tgtEl>
                                          <p:spTgt spid="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7" grpId="0" animBg="1"/>
      <p:bldP spid="3819" grpId="0" build="p"/>
      <p:bldP spid="3844" grpId="0" animBg="1"/>
      <p:bldP spid="3845" grpId="0" build="p"/>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EXAMPLE</a:t>
                </a:r>
                <a:endParaRPr sz="1800" dirty="0">
                  <a:latin typeface="Raleway Black"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1838" name="Google Shape;1838;p50"/>
              <p:cNvSpPr txBox="1">
                <a:spLocks noGrp="1"/>
              </p:cNvSpPr>
              <p:nvPr>
                <p:ph type="subTitle" idx="1"/>
              </p:nvPr>
            </p:nvSpPr>
            <p:spPr>
              <a:xfrm>
                <a:off x="1931400" y="1992587"/>
                <a:ext cx="5281200" cy="579163"/>
              </a:xfrm>
              <a:prstGeom prst="rect">
                <a:avLst/>
              </a:prstGeom>
            </p:spPr>
            <p:txBody>
              <a:bodyPr spcFirstLastPara="1" wrap="square" lIns="91425" tIns="91425" rIns="91425" bIns="91425" anchor="ctr" anchorCtr="0">
                <a:noAutofit/>
              </a:bodyPr>
              <a:lstStyle/>
              <a:p>
                <a:pPr marL="0" indent="0"/>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err="1" smtClean="0">
                              <a:latin typeface="Cambria Math" panose="02040503050406030204" pitchFamily="18" charset="0"/>
                            </a:rPr>
                            <m:t>𝑛</m:t>
                          </m:r>
                        </m:sup>
                      </m:sSup>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 ∗ </m:t>
                      </m:r>
                      <m:r>
                        <a:rPr lang="en-US" i="1" dirty="0" smtClean="0">
                          <a:latin typeface="Cambria Math" panose="02040503050406030204" pitchFamily="18" charset="0"/>
                        </a:rPr>
                        <m:t>𝑎</m:t>
                      </m:r>
                    </m:oMath>
                  </m:oMathPara>
                </a14:m>
                <a:endParaRPr lang="vi-VN" dirty="0"/>
              </a:p>
            </p:txBody>
          </p:sp>
        </mc:Choice>
        <mc:Fallback xmlns="">
          <p:sp>
            <p:nvSpPr>
              <p:cNvPr id="1838" name="Google Shape;1838;p50"/>
              <p:cNvSpPr txBox="1">
                <a:spLocks noGrp="1" noRot="1" noChangeAspect="1" noMove="1" noResize="1" noEditPoints="1" noAdjustHandles="1" noChangeArrowheads="1" noChangeShapeType="1" noTextEdit="1"/>
              </p:cNvSpPr>
              <p:nvPr>
                <p:ph type="subTitle" idx="1"/>
              </p:nvPr>
            </p:nvSpPr>
            <p:spPr>
              <a:xfrm>
                <a:off x="1931400" y="1992587"/>
                <a:ext cx="5281200" cy="579163"/>
              </a:xfrm>
              <a:prstGeom prst="rect">
                <a:avLst/>
              </a:prstGeom>
              <a:blipFill>
                <a:blip r:embed="rId3"/>
                <a:stretch>
                  <a:fillRect/>
                </a:stretch>
              </a:blipFill>
            </p:spPr>
            <p:txBody>
              <a:bodyPr/>
              <a:lstStyle/>
              <a:p>
                <a:r>
                  <a:rPr lang="vi-VN">
                    <a:noFill/>
                  </a:rPr>
                  <a:t> </a:t>
                </a:r>
              </a:p>
            </p:txBody>
          </p:sp>
        </mc:Fallback>
      </mc:AlternateContent>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2" name="Right Brace 1">
            <a:extLst>
              <a:ext uri="{FF2B5EF4-FFF2-40B4-BE49-F238E27FC236}">
                <a16:creationId xmlns:a16="http://schemas.microsoft.com/office/drawing/2014/main" id="{521CF91B-BE7F-7BFD-D6ED-6415A0B7C77F}"/>
              </a:ext>
            </a:extLst>
          </p:cNvPr>
          <p:cNvSpPr/>
          <p:nvPr/>
        </p:nvSpPr>
        <p:spPr>
          <a:xfrm rot="5400000">
            <a:off x="4755065" y="1869106"/>
            <a:ext cx="240632" cy="15005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Google Shape;1838;p50">
                <a:extLst>
                  <a:ext uri="{FF2B5EF4-FFF2-40B4-BE49-F238E27FC236}">
                    <a16:creationId xmlns:a16="http://schemas.microsoft.com/office/drawing/2014/main" id="{5879647B-F83A-8234-3E6F-E26CEDFE5858}"/>
                  </a:ext>
                </a:extLst>
              </p:cNvPr>
              <p:cNvSpPr txBox="1">
                <a:spLocks/>
              </p:cNvSpPr>
              <p:nvPr/>
            </p:nvSpPr>
            <p:spPr>
              <a:xfrm>
                <a:off x="4214191" y="2697969"/>
                <a:ext cx="1322379" cy="380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500"/>
                  <a:buFont typeface="DM Sans"/>
                  <a:buNone/>
                  <a:defRPr sz="20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9pPr>
              </a:lstStyle>
              <a:p>
                <a:pPr marL="0" indent="0"/>
                <a14:m>
                  <m:oMath xmlns:m="http://schemas.openxmlformats.org/officeDocument/2006/math">
                    <m:r>
                      <a:rPr lang="en-US" b="0" i="1" dirty="0" smtClean="0">
                        <a:latin typeface="Cambria Math" panose="02040503050406030204" pitchFamily="18" charset="0"/>
                      </a:rPr>
                      <m:t>𝑛</m:t>
                    </m:r>
                  </m:oMath>
                </a14:m>
                <a:r>
                  <a:rPr lang="en-US" dirty="0"/>
                  <a:t> times</a:t>
                </a:r>
                <a:endParaRPr lang="vi-VN" dirty="0"/>
              </a:p>
            </p:txBody>
          </p:sp>
        </mc:Choice>
        <mc:Fallback xmlns="">
          <p:sp>
            <p:nvSpPr>
              <p:cNvPr id="3" name="Google Shape;1838;p50">
                <a:extLst>
                  <a:ext uri="{FF2B5EF4-FFF2-40B4-BE49-F238E27FC236}">
                    <a16:creationId xmlns:a16="http://schemas.microsoft.com/office/drawing/2014/main" id="{5879647B-F83A-8234-3E6F-E26CEDFE5858}"/>
                  </a:ext>
                </a:extLst>
              </p:cNvPr>
              <p:cNvSpPr txBox="1">
                <a:spLocks noRot="1" noChangeAspect="1" noMove="1" noResize="1" noEditPoints="1" noAdjustHandles="1" noChangeArrowheads="1" noChangeShapeType="1" noTextEdit="1"/>
              </p:cNvSpPr>
              <p:nvPr/>
            </p:nvSpPr>
            <p:spPr>
              <a:xfrm>
                <a:off x="4214191" y="2697969"/>
                <a:ext cx="1322379" cy="380252"/>
              </a:xfrm>
              <a:prstGeom prst="rect">
                <a:avLst/>
              </a:prstGeom>
              <a:blipFill>
                <a:blip r:embed="rId4"/>
                <a:stretch>
                  <a:fillRect t="-11290" b="-30645"/>
                </a:stretch>
              </a:blipFill>
              <a:ln>
                <a:noFill/>
              </a:ln>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4" name="Google Shape;1838;p50">
                <a:extLst>
                  <a:ext uri="{FF2B5EF4-FFF2-40B4-BE49-F238E27FC236}">
                    <a16:creationId xmlns:a16="http://schemas.microsoft.com/office/drawing/2014/main" id="{E3C75A9A-1979-C142-A8B8-AC86D694509A}"/>
                  </a:ext>
                </a:extLst>
              </p:cNvPr>
              <p:cNvSpPr txBox="1">
                <a:spLocks/>
              </p:cNvSpPr>
              <p:nvPr/>
            </p:nvSpPr>
            <p:spPr>
              <a:xfrm>
                <a:off x="2086402" y="3440490"/>
                <a:ext cx="5048556" cy="380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500"/>
                  <a:buFont typeface="DM Sans"/>
                  <a:buNone/>
                  <a:defRPr sz="20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9pPr>
              </a:lstStyle>
              <a:p>
                <a:pPr marL="0" indent="0" algn="l"/>
                <a:r>
                  <a:rPr lang="en-US" dirty="0"/>
                  <a:t>Brute-force: computing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𝑛</m:t>
                        </m:r>
                      </m:sup>
                    </m:sSup>
                  </m:oMath>
                </a14:m>
                <a:r>
                  <a:rPr lang="en-US" dirty="0"/>
                  <a:t> by multiplying </a:t>
                </a:r>
                <a14:m>
                  <m:oMath xmlns:m="http://schemas.openxmlformats.org/officeDocument/2006/math">
                    <m:r>
                      <a:rPr lang="en-US" i="1" dirty="0" smtClean="0">
                        <a:latin typeface="Cambria Math" panose="02040503050406030204" pitchFamily="18" charset="0"/>
                      </a:rPr>
                      <m:t>1</m:t>
                    </m:r>
                  </m:oMath>
                </a14:m>
                <a:r>
                  <a:rPr lang="en-US" dirty="0"/>
                  <a:t> by </a:t>
                </a:r>
                <a14:m>
                  <m:oMath xmlns:m="http://schemas.openxmlformats.org/officeDocument/2006/math">
                    <m:r>
                      <a:rPr lang="en-US" i="1" dirty="0" smtClean="0">
                        <a:latin typeface="Cambria Math" panose="02040503050406030204" pitchFamily="18" charset="0"/>
                      </a:rPr>
                      <m:t>𝑎</m:t>
                    </m:r>
                  </m:oMath>
                </a14:m>
                <a:r>
                  <a:rPr lang="en-US" dirty="0"/>
                  <a:t> </a:t>
                </a:r>
                <a14:m>
                  <m:oMath xmlns:m="http://schemas.openxmlformats.org/officeDocument/2006/math">
                    <m:r>
                      <a:rPr lang="en-US" i="1" dirty="0" smtClean="0">
                        <a:latin typeface="Cambria Math" panose="02040503050406030204" pitchFamily="18" charset="0"/>
                      </a:rPr>
                      <m:t>𝑛</m:t>
                    </m:r>
                  </m:oMath>
                </a14:m>
                <a:r>
                  <a:rPr lang="en-US" dirty="0"/>
                  <a:t> times.</a:t>
                </a:r>
                <a:endParaRPr lang="vi-VN" dirty="0"/>
              </a:p>
            </p:txBody>
          </p:sp>
        </mc:Choice>
        <mc:Fallback xmlns="">
          <p:sp>
            <p:nvSpPr>
              <p:cNvPr id="4" name="Google Shape;1838;p50">
                <a:extLst>
                  <a:ext uri="{FF2B5EF4-FFF2-40B4-BE49-F238E27FC236}">
                    <a16:creationId xmlns:a16="http://schemas.microsoft.com/office/drawing/2014/main" id="{E3C75A9A-1979-C142-A8B8-AC86D694509A}"/>
                  </a:ext>
                </a:extLst>
              </p:cNvPr>
              <p:cNvSpPr txBox="1">
                <a:spLocks noRot="1" noChangeAspect="1" noMove="1" noResize="1" noEditPoints="1" noAdjustHandles="1" noChangeArrowheads="1" noChangeShapeType="1" noTextEdit="1"/>
              </p:cNvSpPr>
              <p:nvPr/>
            </p:nvSpPr>
            <p:spPr>
              <a:xfrm>
                <a:off x="2086402" y="3440490"/>
                <a:ext cx="5048556" cy="380252"/>
              </a:xfrm>
              <a:prstGeom prst="rect">
                <a:avLst/>
              </a:prstGeom>
              <a:blipFill>
                <a:blip r:embed="rId5"/>
                <a:stretch>
                  <a:fillRect l="-1208" t="-49206" r="-2174" b="-69841"/>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1291540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6" name="Graphic 15" descr="Document with solid fill">
            <a:extLst>
              <a:ext uri="{FF2B5EF4-FFF2-40B4-BE49-F238E27FC236}">
                <a16:creationId xmlns:a16="http://schemas.microsoft.com/office/drawing/2014/main" id="{04A8C431-F781-8086-1DA8-0F8D63D8B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9781" y="3524877"/>
            <a:ext cx="684081" cy="684081"/>
          </a:xfrm>
          <a:prstGeom prst="rect">
            <a:avLst/>
          </a:prstGeom>
        </p:spPr>
      </p:pic>
      <p:pic>
        <p:nvPicPr>
          <p:cNvPr id="18" name="Graphic 17" descr="User with solid fill">
            <a:extLst>
              <a:ext uri="{FF2B5EF4-FFF2-40B4-BE49-F238E27FC236}">
                <a16:creationId xmlns:a16="http://schemas.microsoft.com/office/drawing/2014/main" id="{90096610-D17D-E8CC-14DA-D904BF3199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1374" y="2181633"/>
            <a:ext cx="742488" cy="742488"/>
          </a:xfrm>
          <a:prstGeom prst="rect">
            <a:avLst/>
          </a:prstGeom>
        </p:spPr>
      </p:pic>
      <mc:AlternateContent xmlns:mc="http://schemas.openxmlformats.org/markup-compatibility/2006" xmlns:a14="http://schemas.microsoft.com/office/drawing/2010/main">
        <mc:Choice Requires="a14">
          <p:sp>
            <p:nvSpPr>
              <p:cNvPr id="19" name="Google Shape;2622;p59">
                <a:extLst>
                  <a:ext uri="{FF2B5EF4-FFF2-40B4-BE49-F238E27FC236}">
                    <a16:creationId xmlns:a16="http://schemas.microsoft.com/office/drawing/2014/main" id="{841E0C84-DEE3-75CD-5803-B6110E649176}"/>
                  </a:ext>
                </a:extLst>
              </p:cNvPr>
              <p:cNvSpPr txBox="1">
                <a:spLocks noGrp="1"/>
              </p:cNvSpPr>
              <p:nvPr>
                <p:ph type="subTitle" idx="1"/>
              </p:nvPr>
            </p:nvSpPr>
            <p:spPr>
              <a:xfrm>
                <a:off x="1802704" y="2254088"/>
                <a:ext cx="1161295" cy="742489"/>
              </a:xfrm>
              <a:prstGeom prst="rect">
                <a:avLst/>
              </a:prstGeom>
            </p:spPr>
            <p:txBody>
              <a:bodyPr spcFirstLastPara="1" wrap="square" lIns="91425" tIns="91425" rIns="91425" bIns="91425" anchor="ctr" anchorCtr="0">
                <a:noAutofit/>
              </a:bodyPr>
              <a:lstStyle/>
              <a:p>
                <a:pPr marL="0" indent="0" algn="just"/>
                <a14:m>
                  <m:oMath xmlns:m="http://schemas.openxmlformats.org/officeDocument/2006/math">
                    <m:r>
                      <a:rPr lang="en-US" i="1" dirty="0" smtClean="0">
                        <a:latin typeface="Cambria Math" panose="02040503050406030204" pitchFamily="18" charset="0"/>
                      </a:rPr>
                      <m:t>𝑛</m:t>
                    </m:r>
                  </m:oMath>
                </a14:m>
                <a:r>
                  <a:rPr lang="en-US" dirty="0"/>
                  <a:t> people</a:t>
                </a:r>
                <a:endParaRPr lang="vi-VN" dirty="0"/>
              </a:p>
            </p:txBody>
          </p:sp>
        </mc:Choice>
        <mc:Fallback xmlns="">
          <p:sp>
            <p:nvSpPr>
              <p:cNvPr id="19" name="Google Shape;2622;p59">
                <a:extLst>
                  <a:ext uri="{FF2B5EF4-FFF2-40B4-BE49-F238E27FC236}">
                    <a16:creationId xmlns:a16="http://schemas.microsoft.com/office/drawing/2014/main" id="{841E0C84-DEE3-75CD-5803-B6110E649176}"/>
                  </a:ext>
                </a:extLst>
              </p:cNvPr>
              <p:cNvSpPr txBox="1">
                <a:spLocks noGrp="1" noRot="1" noChangeAspect="1" noMove="1" noResize="1" noEditPoints="1" noAdjustHandles="1" noChangeArrowheads="1" noChangeShapeType="1" noTextEdit="1"/>
              </p:cNvSpPr>
              <p:nvPr>
                <p:ph type="subTitle" idx="1"/>
              </p:nvPr>
            </p:nvSpPr>
            <p:spPr>
              <a:xfrm>
                <a:off x="1802704" y="2254088"/>
                <a:ext cx="1161295" cy="742489"/>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0" name="Google Shape;2622;p59">
                <a:extLst>
                  <a:ext uri="{FF2B5EF4-FFF2-40B4-BE49-F238E27FC236}">
                    <a16:creationId xmlns:a16="http://schemas.microsoft.com/office/drawing/2014/main" id="{BA5497F2-6B39-2FCD-E183-A2BC616A2FA4}"/>
                  </a:ext>
                </a:extLst>
              </p:cNvPr>
              <p:cNvSpPr txBox="1">
                <a:spLocks/>
              </p:cNvSpPr>
              <p:nvPr/>
            </p:nvSpPr>
            <p:spPr>
              <a:xfrm>
                <a:off x="1815751" y="3477394"/>
                <a:ext cx="1161295"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14:m>
                  <m:oMath xmlns:m="http://schemas.openxmlformats.org/officeDocument/2006/math">
                    <m:r>
                      <a:rPr lang="en-US" i="1" dirty="0" smtClean="0">
                        <a:latin typeface="Cambria Math" panose="02040503050406030204" pitchFamily="18" charset="0"/>
                      </a:rPr>
                      <m:t>𝑛</m:t>
                    </m:r>
                  </m:oMath>
                </a14:m>
                <a:r>
                  <a:rPr lang="en-US" dirty="0"/>
                  <a:t> jobs</a:t>
                </a:r>
                <a:endParaRPr lang="vi-VN" dirty="0"/>
              </a:p>
            </p:txBody>
          </p:sp>
        </mc:Choice>
        <mc:Fallback xmlns="">
          <p:sp>
            <p:nvSpPr>
              <p:cNvPr id="20" name="Google Shape;2622;p59">
                <a:extLst>
                  <a:ext uri="{FF2B5EF4-FFF2-40B4-BE49-F238E27FC236}">
                    <a16:creationId xmlns:a16="http://schemas.microsoft.com/office/drawing/2014/main" id="{BA5497F2-6B39-2FCD-E183-A2BC616A2FA4}"/>
                  </a:ext>
                </a:extLst>
              </p:cNvPr>
              <p:cNvSpPr txBox="1">
                <a:spLocks noRot="1" noChangeAspect="1" noMove="1" noResize="1" noEditPoints="1" noAdjustHandles="1" noChangeArrowheads="1" noChangeShapeType="1" noTextEdit="1"/>
              </p:cNvSpPr>
              <p:nvPr/>
            </p:nvSpPr>
            <p:spPr>
              <a:xfrm>
                <a:off x="1815751" y="3477394"/>
                <a:ext cx="1161295" cy="742489"/>
              </a:xfrm>
              <a:prstGeom prst="rect">
                <a:avLst/>
              </a:prstGeom>
              <a:blipFill>
                <a:blip r:embed="rId8"/>
                <a:stretch>
                  <a:fillRect/>
                </a:stretch>
              </a:blipFill>
              <a:ln>
                <a:noFill/>
              </a:ln>
            </p:spPr>
            <p:txBody>
              <a:bodyPr/>
              <a:lstStyle/>
              <a:p>
                <a:r>
                  <a:rPr lang="vi-VN">
                    <a:noFill/>
                  </a:rPr>
                  <a:t> </a:t>
                </a:r>
              </a:p>
            </p:txBody>
          </p:sp>
        </mc:Fallback>
      </mc:AlternateContent>
      <p:pic>
        <p:nvPicPr>
          <p:cNvPr id="21" name="Graphic 20" descr="User with solid fill">
            <a:extLst>
              <a:ext uri="{FF2B5EF4-FFF2-40B4-BE49-F238E27FC236}">
                <a16:creationId xmlns:a16="http://schemas.microsoft.com/office/drawing/2014/main" id="{39410AB7-3946-F7D8-0727-3B8040E858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2956" y="2181633"/>
            <a:ext cx="742488" cy="742488"/>
          </a:xfrm>
          <a:prstGeom prst="rect">
            <a:avLst/>
          </a:prstGeom>
        </p:spPr>
      </p:pic>
      <p:pic>
        <p:nvPicPr>
          <p:cNvPr id="22" name="Graphic 21" descr="User with solid fill">
            <a:extLst>
              <a:ext uri="{FF2B5EF4-FFF2-40B4-BE49-F238E27FC236}">
                <a16:creationId xmlns:a16="http://schemas.microsoft.com/office/drawing/2014/main" id="{9C3E847E-6F39-C02C-8B0C-3D18C6D4B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7621" y="2173435"/>
            <a:ext cx="742488" cy="742488"/>
          </a:xfrm>
          <a:prstGeom prst="rect">
            <a:avLst/>
          </a:prstGeom>
        </p:spPr>
      </p:pic>
      <p:pic>
        <p:nvPicPr>
          <p:cNvPr id="23" name="Graphic 22" descr="User with solid fill">
            <a:extLst>
              <a:ext uri="{FF2B5EF4-FFF2-40B4-BE49-F238E27FC236}">
                <a16:creationId xmlns:a16="http://schemas.microsoft.com/office/drawing/2014/main" id="{2EA368CC-B76A-AD2B-56D0-8E8B8CAC3E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286" y="2173435"/>
            <a:ext cx="742488" cy="742488"/>
          </a:xfrm>
          <a:prstGeom prst="rect">
            <a:avLst/>
          </a:prstGeom>
        </p:spPr>
      </p:pic>
      <p:pic>
        <p:nvPicPr>
          <p:cNvPr id="24" name="Graphic 23" descr="Document with solid fill">
            <a:extLst>
              <a:ext uri="{FF2B5EF4-FFF2-40B4-BE49-F238E27FC236}">
                <a16:creationId xmlns:a16="http://schemas.microsoft.com/office/drawing/2014/main" id="{11D096C4-71EB-EDEA-A93D-70297670D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6405" y="3524908"/>
            <a:ext cx="684081" cy="684081"/>
          </a:xfrm>
          <a:prstGeom prst="rect">
            <a:avLst/>
          </a:prstGeom>
        </p:spPr>
      </p:pic>
      <p:pic>
        <p:nvPicPr>
          <p:cNvPr id="25" name="Graphic 24" descr="Document with solid fill">
            <a:extLst>
              <a:ext uri="{FF2B5EF4-FFF2-40B4-BE49-F238E27FC236}">
                <a16:creationId xmlns:a16="http://schemas.microsoft.com/office/drawing/2014/main" id="{6D52D927-3404-6B6E-C3EB-9237D5A0A9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244" y="3519355"/>
            <a:ext cx="684081" cy="684081"/>
          </a:xfrm>
          <a:prstGeom prst="rect">
            <a:avLst/>
          </a:prstGeom>
        </p:spPr>
      </p:pic>
      <p:pic>
        <p:nvPicPr>
          <p:cNvPr id="26" name="Graphic 25" descr="Document with solid fill">
            <a:extLst>
              <a:ext uri="{FF2B5EF4-FFF2-40B4-BE49-F238E27FC236}">
                <a16:creationId xmlns:a16="http://schemas.microsoft.com/office/drawing/2014/main" id="{DF07B6D3-4C62-173C-4503-8B77992367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083" y="3532939"/>
            <a:ext cx="684081" cy="684081"/>
          </a:xfrm>
          <a:prstGeom prst="rect">
            <a:avLst/>
          </a:prstGeom>
        </p:spPr>
      </p:pic>
      <p:cxnSp>
        <p:nvCxnSpPr>
          <p:cNvPr id="17" name="Straight Arrow Connector 16">
            <a:extLst>
              <a:ext uri="{FF2B5EF4-FFF2-40B4-BE49-F238E27FC236}">
                <a16:creationId xmlns:a16="http://schemas.microsoft.com/office/drawing/2014/main" id="{26ECFAE2-C4D8-7E28-FFDA-072515872DA1}"/>
              </a:ext>
            </a:extLst>
          </p:cNvPr>
          <p:cNvCxnSpPr/>
          <p:nvPr/>
        </p:nvCxnSpPr>
        <p:spPr>
          <a:xfrm flipV="1">
            <a:off x="3741822" y="2924121"/>
            <a:ext cx="822378" cy="600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40762C-297E-F4A8-C87E-EE0701BB1BCE}"/>
              </a:ext>
            </a:extLst>
          </p:cNvPr>
          <p:cNvCxnSpPr/>
          <p:nvPr/>
        </p:nvCxnSpPr>
        <p:spPr>
          <a:xfrm flipV="1">
            <a:off x="4578446" y="2915923"/>
            <a:ext cx="830419" cy="60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5AE8E3-F0EB-BD97-3B31-66819C95246A}"/>
              </a:ext>
            </a:extLst>
          </p:cNvPr>
          <p:cNvCxnSpPr/>
          <p:nvPr/>
        </p:nvCxnSpPr>
        <p:spPr>
          <a:xfrm flipH="1" flipV="1">
            <a:off x="3712618" y="2924121"/>
            <a:ext cx="1716667" cy="59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1FCE51-E0E3-3FFF-389D-DC1B8635222D}"/>
              </a:ext>
            </a:extLst>
          </p:cNvPr>
          <p:cNvCxnSpPr>
            <a:cxnSpLocks/>
          </p:cNvCxnSpPr>
          <p:nvPr/>
        </p:nvCxnSpPr>
        <p:spPr>
          <a:xfrm flipV="1">
            <a:off x="6274115" y="2924121"/>
            <a:ext cx="0" cy="56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75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down)">
                                      <p:cBhvr>
                                        <p:cTn id="7" dur="500"/>
                                        <p:tgtEl>
                                          <p:spTgt spid="1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par>
                                <p:cTn id="34" presetID="22" presetClass="entr" presetSubtype="4"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par>
                                <p:cTn id="48" presetID="22" presetClass="entr" presetSubtype="4"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6" name="Graphic 15" descr="Document with solid fill">
            <a:extLst>
              <a:ext uri="{FF2B5EF4-FFF2-40B4-BE49-F238E27FC236}">
                <a16:creationId xmlns:a16="http://schemas.microsoft.com/office/drawing/2014/main" id="{04A8C431-F781-8086-1DA8-0F8D63D8B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5475" y="2559899"/>
            <a:ext cx="684081" cy="684081"/>
          </a:xfrm>
          <a:prstGeom prst="rect">
            <a:avLst/>
          </a:prstGeom>
        </p:spPr>
      </p:pic>
      <p:pic>
        <p:nvPicPr>
          <p:cNvPr id="18" name="Graphic 17" descr="User with solid fill">
            <a:extLst>
              <a:ext uri="{FF2B5EF4-FFF2-40B4-BE49-F238E27FC236}">
                <a16:creationId xmlns:a16="http://schemas.microsoft.com/office/drawing/2014/main" id="{90096610-D17D-E8CC-14DA-D904BF3199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0148" y="2540956"/>
            <a:ext cx="742488" cy="742488"/>
          </a:xfrm>
          <a:prstGeom prst="rect">
            <a:avLst/>
          </a:prstGeom>
        </p:spPr>
      </p:pic>
      <p:sp>
        <p:nvSpPr>
          <p:cNvPr id="19" name="Google Shape;2622;p59">
            <a:extLst>
              <a:ext uri="{FF2B5EF4-FFF2-40B4-BE49-F238E27FC236}">
                <a16:creationId xmlns:a16="http://schemas.microsoft.com/office/drawing/2014/main" id="{841E0C84-DEE3-75CD-5803-B6110E649176}"/>
              </a:ext>
            </a:extLst>
          </p:cNvPr>
          <p:cNvSpPr txBox="1">
            <a:spLocks noGrp="1"/>
          </p:cNvSpPr>
          <p:nvPr>
            <p:ph type="subTitle" idx="1"/>
          </p:nvPr>
        </p:nvSpPr>
        <p:spPr>
          <a:xfrm>
            <a:off x="2540052" y="3088054"/>
            <a:ext cx="1161295" cy="742489"/>
          </a:xfrm>
          <a:prstGeom prst="rect">
            <a:avLst/>
          </a:prstGeom>
        </p:spPr>
        <p:txBody>
          <a:bodyPr spcFirstLastPara="1" wrap="square" lIns="91425" tIns="91425" rIns="91425" bIns="91425" anchor="ctr" anchorCtr="0">
            <a:noAutofit/>
          </a:bodyPr>
          <a:lstStyle/>
          <a:p>
            <a:pPr marL="0" indent="0" algn="just"/>
            <a:r>
              <a:rPr lang="en-US" err="1"/>
              <a:t>ith</a:t>
            </a:r>
            <a:r>
              <a:rPr lang="en-US"/>
              <a:t> person</a:t>
            </a:r>
            <a:endParaRPr lang="vi-VN"/>
          </a:p>
        </p:txBody>
      </p:sp>
      <p:sp>
        <p:nvSpPr>
          <p:cNvPr id="20" name="Google Shape;2622;p59">
            <a:extLst>
              <a:ext uri="{FF2B5EF4-FFF2-40B4-BE49-F238E27FC236}">
                <a16:creationId xmlns:a16="http://schemas.microsoft.com/office/drawing/2014/main" id="{BA5497F2-6B39-2FCD-E183-A2BC616A2FA4}"/>
              </a:ext>
            </a:extLst>
          </p:cNvPr>
          <p:cNvSpPr txBox="1">
            <a:spLocks/>
          </p:cNvSpPr>
          <p:nvPr/>
        </p:nvSpPr>
        <p:spPr>
          <a:xfrm>
            <a:off x="5898598" y="3088054"/>
            <a:ext cx="1161295"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en-US" err="1"/>
              <a:t>jth</a:t>
            </a:r>
            <a:r>
              <a:rPr lang="en-US"/>
              <a:t> job</a:t>
            </a:r>
            <a:endParaRPr lang="vi-VN"/>
          </a:p>
        </p:txBody>
      </p:sp>
      <p:cxnSp>
        <p:nvCxnSpPr>
          <p:cNvPr id="27" name="Straight Arrow Connector 26">
            <a:extLst>
              <a:ext uri="{FF2B5EF4-FFF2-40B4-BE49-F238E27FC236}">
                <a16:creationId xmlns:a16="http://schemas.microsoft.com/office/drawing/2014/main" id="{191A30AA-DE35-F888-10D1-8C121DB06B1B}"/>
              </a:ext>
            </a:extLst>
          </p:cNvPr>
          <p:cNvCxnSpPr>
            <a:cxnSpLocks/>
            <a:stCxn id="16" idx="1"/>
            <a:endCxn id="18" idx="3"/>
          </p:cNvCxnSpPr>
          <p:nvPr/>
        </p:nvCxnSpPr>
        <p:spPr>
          <a:xfrm flipH="1">
            <a:off x="3352636" y="2901940"/>
            <a:ext cx="2542839" cy="10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Google Shape;2622;p59">
            <a:extLst>
              <a:ext uri="{FF2B5EF4-FFF2-40B4-BE49-F238E27FC236}">
                <a16:creationId xmlns:a16="http://schemas.microsoft.com/office/drawing/2014/main" id="{3A2A3EC5-1DED-2D9B-CCD6-A30921488E7C}"/>
              </a:ext>
            </a:extLst>
          </p:cNvPr>
          <p:cNvSpPr txBox="1">
            <a:spLocks/>
          </p:cNvSpPr>
          <p:nvPr/>
        </p:nvSpPr>
        <p:spPr>
          <a:xfrm>
            <a:off x="4085640" y="2159448"/>
            <a:ext cx="1161295"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a:t>C[</a:t>
            </a:r>
            <a:r>
              <a:rPr lang="en-US" err="1"/>
              <a:t>i</a:t>
            </a:r>
            <a:r>
              <a:rPr lang="en-US"/>
              <a:t>, j]</a:t>
            </a:r>
            <a:endParaRPr lang="vi-VN"/>
          </a:p>
        </p:txBody>
      </p:sp>
      <p:sp>
        <p:nvSpPr>
          <p:cNvPr id="33" name="Google Shape;2622;p59">
            <a:extLst>
              <a:ext uri="{FF2B5EF4-FFF2-40B4-BE49-F238E27FC236}">
                <a16:creationId xmlns:a16="http://schemas.microsoft.com/office/drawing/2014/main" id="{C9E6445F-6EA4-ACA1-3FD9-7EACF577073E}"/>
              </a:ext>
            </a:extLst>
          </p:cNvPr>
          <p:cNvSpPr txBox="1">
            <a:spLocks/>
          </p:cNvSpPr>
          <p:nvPr/>
        </p:nvSpPr>
        <p:spPr>
          <a:xfrm>
            <a:off x="1876228" y="3866491"/>
            <a:ext cx="5375942"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800"/>
              <a:t>Find an assignment with the minimum total cost.</a:t>
            </a:r>
            <a:endParaRPr lang="vi-VN" sz="1800"/>
          </a:p>
        </p:txBody>
      </p:sp>
    </p:spTree>
    <p:extLst>
      <p:ext uri="{BB962C8B-B14F-4D97-AF65-F5344CB8AC3E}">
        <p14:creationId xmlns:p14="http://schemas.microsoft.com/office/powerpoint/2010/main" val="80843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790784"/>
            <a:ext cx="5137324" cy="2849568"/>
          </a:xfrm>
          <a:prstGeom prst="rect">
            <a:avLst/>
          </a:prstGeom>
        </p:spPr>
        <p:txBody>
          <a:bodyPr spcFirstLastPara="1" wrap="square" lIns="91425" tIns="91425" rIns="91425" bIns="91425" anchor="ctr" anchorCtr="0">
            <a:noAutofit/>
          </a:bodyPr>
          <a:lstStyle/>
          <a:p>
            <a:pPr marL="0" indent="0" algn="just"/>
            <a:r>
              <a:rPr lang="en-US" sz="2200"/>
              <a:t>Given cost matrix C. The problem is to select one element in each row of the matrix so that all selected elements are in different columns and the total sum of the selected elements is the smallest possible.</a:t>
            </a:r>
            <a:endParaRPr lang="vi-VN"/>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spTree>
    <p:extLst>
      <p:ext uri="{BB962C8B-B14F-4D97-AF65-F5344CB8AC3E}">
        <p14:creationId xmlns:p14="http://schemas.microsoft.com/office/powerpoint/2010/main" val="1896116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p:spTree>
    <p:extLst>
      <p:ext uri="{BB962C8B-B14F-4D97-AF65-F5344CB8AC3E}">
        <p14:creationId xmlns:p14="http://schemas.microsoft.com/office/powerpoint/2010/main" val="3433973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4363E78-87BE-8161-70A3-B0D79A17CAAF}"/>
                  </a:ext>
                </a:extLst>
              </p14:cNvPr>
              <p14:cNvContentPartPr/>
              <p14:nvPr/>
            </p14:nvContentPartPr>
            <p14:xfrm>
              <a:off x="4703435" y="2796136"/>
              <a:ext cx="308880" cy="318600"/>
            </p14:xfrm>
          </p:contentPart>
        </mc:Choice>
        <mc:Fallback xmlns="">
          <p:pic>
            <p:nvPicPr>
              <p:cNvPr id="13" name="Ink 12">
                <a:extLst>
                  <a:ext uri="{FF2B5EF4-FFF2-40B4-BE49-F238E27FC236}">
                    <a16:creationId xmlns:a16="http://schemas.microsoft.com/office/drawing/2014/main" id="{C4363E78-87BE-8161-70A3-B0D79A17CAAF}"/>
                  </a:ext>
                </a:extLst>
              </p:cNvPr>
              <p:cNvPicPr/>
              <p:nvPr/>
            </p:nvPicPr>
            <p:blipFill>
              <a:blip r:embed="rId7"/>
              <a:stretch>
                <a:fillRect/>
              </a:stretch>
            </p:blipFill>
            <p:spPr>
              <a:xfrm>
                <a:off x="4694435" y="2787136"/>
                <a:ext cx="3265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67058A2-1872-17B4-29EF-7B64C8A40F56}"/>
                  </a:ext>
                </a:extLst>
              </p14:cNvPr>
              <p14:cNvContentPartPr/>
              <p14:nvPr/>
            </p14:nvContentPartPr>
            <p14:xfrm>
              <a:off x="3701195" y="3428296"/>
              <a:ext cx="416880" cy="285120"/>
            </p14:xfrm>
          </p:contentPart>
        </mc:Choice>
        <mc:Fallback xmlns="">
          <p:pic>
            <p:nvPicPr>
              <p:cNvPr id="14" name="Ink 13">
                <a:extLst>
                  <a:ext uri="{FF2B5EF4-FFF2-40B4-BE49-F238E27FC236}">
                    <a16:creationId xmlns:a16="http://schemas.microsoft.com/office/drawing/2014/main" id="{167058A2-1872-17B4-29EF-7B64C8A40F56}"/>
                  </a:ext>
                </a:extLst>
              </p:cNvPr>
              <p:cNvPicPr/>
              <p:nvPr/>
            </p:nvPicPr>
            <p:blipFill>
              <a:blip r:embed="rId9"/>
              <a:stretch>
                <a:fillRect/>
              </a:stretch>
            </p:blipFill>
            <p:spPr>
              <a:xfrm>
                <a:off x="3692195" y="3419296"/>
                <a:ext cx="434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938EE67-1DFD-1307-E764-E4D5FF1C167F}"/>
                  </a:ext>
                </a:extLst>
              </p14:cNvPr>
              <p14:cNvContentPartPr/>
              <p14:nvPr/>
            </p14:nvContentPartPr>
            <p14:xfrm>
              <a:off x="5611715" y="3404536"/>
              <a:ext cx="302040" cy="322560"/>
            </p14:xfrm>
          </p:contentPart>
        </mc:Choice>
        <mc:Fallback xmlns="">
          <p:pic>
            <p:nvPicPr>
              <p:cNvPr id="15" name="Ink 14">
                <a:extLst>
                  <a:ext uri="{FF2B5EF4-FFF2-40B4-BE49-F238E27FC236}">
                    <a16:creationId xmlns:a16="http://schemas.microsoft.com/office/drawing/2014/main" id="{E938EE67-1DFD-1307-E764-E4D5FF1C167F}"/>
                  </a:ext>
                </a:extLst>
              </p:cNvPr>
              <p:cNvPicPr/>
              <p:nvPr/>
            </p:nvPicPr>
            <p:blipFill>
              <a:blip r:embed="rId11"/>
              <a:stretch>
                <a:fillRect/>
              </a:stretch>
            </p:blipFill>
            <p:spPr>
              <a:xfrm>
                <a:off x="5602704" y="3395546"/>
                <a:ext cx="319701" cy="3401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AC9636C-97C1-423E-6B3C-FCD0F31BD12F}"/>
                  </a:ext>
                </a:extLst>
              </p14:cNvPr>
              <p14:cNvContentPartPr/>
              <p14:nvPr/>
            </p14:nvContentPartPr>
            <p14:xfrm>
              <a:off x="6565355" y="3739336"/>
              <a:ext cx="372960" cy="297720"/>
            </p14:xfrm>
          </p:contentPart>
        </mc:Choice>
        <mc:Fallback xmlns="">
          <p:pic>
            <p:nvPicPr>
              <p:cNvPr id="17" name="Ink 16">
                <a:extLst>
                  <a:ext uri="{FF2B5EF4-FFF2-40B4-BE49-F238E27FC236}">
                    <a16:creationId xmlns:a16="http://schemas.microsoft.com/office/drawing/2014/main" id="{FAC9636C-97C1-423E-6B3C-FCD0F31BD12F}"/>
                  </a:ext>
                </a:extLst>
              </p:cNvPr>
              <p:cNvPicPr/>
              <p:nvPr/>
            </p:nvPicPr>
            <p:blipFill>
              <a:blip r:embed="rId13"/>
              <a:stretch>
                <a:fillRect/>
              </a:stretch>
            </p:blipFill>
            <p:spPr>
              <a:xfrm>
                <a:off x="6556346" y="3730336"/>
                <a:ext cx="390617" cy="315360"/>
              </a:xfrm>
              <a:prstGeom prst="rect">
                <a:avLst/>
              </a:prstGeom>
            </p:spPr>
          </p:pic>
        </mc:Fallback>
      </mc:AlternateContent>
      <p:grpSp>
        <p:nvGrpSpPr>
          <p:cNvPr id="21" name="Group 20">
            <a:extLst>
              <a:ext uri="{FF2B5EF4-FFF2-40B4-BE49-F238E27FC236}">
                <a16:creationId xmlns:a16="http://schemas.microsoft.com/office/drawing/2014/main" id="{667A3DAD-0B84-4D59-1570-7BBB815A0BA4}"/>
              </a:ext>
            </a:extLst>
          </p:cNvPr>
          <p:cNvGrpSpPr/>
          <p:nvPr/>
        </p:nvGrpSpPr>
        <p:grpSpPr>
          <a:xfrm>
            <a:off x="4361075" y="4289776"/>
            <a:ext cx="444600" cy="336960"/>
            <a:chOff x="4361075" y="4289776"/>
            <a:chExt cx="444600" cy="336960"/>
          </a:xfrm>
        </p:grpSpPr>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0C387656-413D-A355-E4F6-A7C05ED1649B}"/>
                    </a:ext>
                  </a:extLst>
                </p14:cNvPr>
                <p14:cNvContentPartPr/>
                <p14:nvPr/>
              </p14:nvContentPartPr>
              <p14:xfrm>
                <a:off x="4427315" y="4289776"/>
                <a:ext cx="303120" cy="315720"/>
              </p14:xfrm>
            </p:contentPart>
          </mc:Choice>
          <mc:Fallback xmlns="">
            <p:pic>
              <p:nvPicPr>
                <p:cNvPr id="18" name="Ink 17">
                  <a:extLst>
                    <a:ext uri="{FF2B5EF4-FFF2-40B4-BE49-F238E27FC236}">
                      <a16:creationId xmlns:a16="http://schemas.microsoft.com/office/drawing/2014/main" id="{0C387656-413D-A355-E4F6-A7C05ED1649B}"/>
                    </a:ext>
                  </a:extLst>
                </p:cNvPr>
                <p:cNvPicPr/>
                <p:nvPr/>
              </p:nvPicPr>
              <p:blipFill>
                <a:blip r:embed="rId15"/>
                <a:stretch>
                  <a:fillRect/>
                </a:stretch>
              </p:blipFill>
              <p:spPr>
                <a:xfrm>
                  <a:off x="4418315" y="4280766"/>
                  <a:ext cx="320760" cy="3333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794887D4-E1EE-B4ED-5E5E-8C7CB92C6B16}"/>
                    </a:ext>
                  </a:extLst>
                </p14:cNvPr>
                <p14:cNvContentPartPr/>
                <p14:nvPr/>
              </p14:nvContentPartPr>
              <p14:xfrm>
                <a:off x="4361075" y="4296616"/>
                <a:ext cx="444600" cy="330120"/>
              </p14:xfrm>
            </p:contentPart>
          </mc:Choice>
          <mc:Fallback xmlns="">
            <p:pic>
              <p:nvPicPr>
                <p:cNvPr id="19" name="Ink 18">
                  <a:extLst>
                    <a:ext uri="{FF2B5EF4-FFF2-40B4-BE49-F238E27FC236}">
                      <a16:creationId xmlns:a16="http://schemas.microsoft.com/office/drawing/2014/main" id="{794887D4-E1EE-B4ED-5E5E-8C7CB92C6B16}"/>
                    </a:ext>
                  </a:extLst>
                </p:cNvPr>
                <p:cNvPicPr/>
                <p:nvPr/>
              </p:nvPicPr>
              <p:blipFill>
                <a:blip r:embed="rId17"/>
                <a:stretch>
                  <a:fillRect/>
                </a:stretch>
              </p:blipFill>
              <p:spPr>
                <a:xfrm>
                  <a:off x="4352075" y="4287606"/>
                  <a:ext cx="462240" cy="347779"/>
                </a:xfrm>
                <a:prstGeom prst="rect">
                  <a:avLst/>
                </a:prstGeom>
              </p:spPr>
            </p:pic>
          </mc:Fallback>
        </mc:AlternateContent>
      </p:grpSp>
    </p:spTree>
    <p:extLst>
      <p:ext uri="{BB962C8B-B14F-4D97-AF65-F5344CB8AC3E}">
        <p14:creationId xmlns:p14="http://schemas.microsoft.com/office/powerpoint/2010/main" val="2980405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F15B237F-4673-E42A-15FE-C94E68B2F788}"/>
                  </a:ext>
                </a:extLst>
              </p14:cNvPr>
              <p14:cNvContentPartPr/>
              <p14:nvPr/>
            </p14:nvContentPartPr>
            <p14:xfrm>
              <a:off x="3759515" y="2756536"/>
              <a:ext cx="354600" cy="338760"/>
            </p14:xfrm>
          </p:contentPart>
        </mc:Choice>
        <mc:Fallback xmlns="">
          <p:pic>
            <p:nvPicPr>
              <p:cNvPr id="13" name="Ink 12">
                <a:extLst>
                  <a:ext uri="{FF2B5EF4-FFF2-40B4-BE49-F238E27FC236}">
                    <a16:creationId xmlns:a16="http://schemas.microsoft.com/office/drawing/2014/main" id="{F15B237F-4673-E42A-15FE-C94E68B2F788}"/>
                  </a:ext>
                </a:extLst>
              </p:cNvPr>
              <p:cNvPicPr/>
              <p:nvPr/>
            </p:nvPicPr>
            <p:blipFill>
              <a:blip r:embed="rId7"/>
              <a:stretch>
                <a:fillRect/>
              </a:stretch>
            </p:blipFill>
            <p:spPr>
              <a:xfrm>
                <a:off x="3750515" y="2747536"/>
                <a:ext cx="372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8882001E-B4FE-BDFE-AE36-6D11E5A721F8}"/>
                  </a:ext>
                </a:extLst>
              </p14:cNvPr>
              <p14:cNvContentPartPr/>
              <p14:nvPr/>
            </p14:nvContentPartPr>
            <p14:xfrm>
              <a:off x="5650235" y="3444856"/>
              <a:ext cx="339120" cy="281880"/>
            </p14:xfrm>
          </p:contentPart>
        </mc:Choice>
        <mc:Fallback xmlns="">
          <p:pic>
            <p:nvPicPr>
              <p:cNvPr id="14" name="Ink 13">
                <a:extLst>
                  <a:ext uri="{FF2B5EF4-FFF2-40B4-BE49-F238E27FC236}">
                    <a16:creationId xmlns:a16="http://schemas.microsoft.com/office/drawing/2014/main" id="{8882001E-B4FE-BDFE-AE36-6D11E5A721F8}"/>
                  </a:ext>
                </a:extLst>
              </p:cNvPr>
              <p:cNvPicPr/>
              <p:nvPr/>
            </p:nvPicPr>
            <p:blipFill>
              <a:blip r:embed="rId9"/>
              <a:stretch>
                <a:fillRect/>
              </a:stretch>
            </p:blipFill>
            <p:spPr>
              <a:xfrm>
                <a:off x="5641235" y="3435867"/>
                <a:ext cx="356760" cy="29949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F87E186F-80E4-75CE-8DAC-03340A59169A}"/>
                  </a:ext>
                </a:extLst>
              </p14:cNvPr>
              <p14:cNvContentPartPr/>
              <p14:nvPr/>
            </p14:nvContentPartPr>
            <p14:xfrm>
              <a:off x="4551875" y="3673816"/>
              <a:ext cx="529200" cy="418320"/>
            </p14:xfrm>
          </p:contentPart>
        </mc:Choice>
        <mc:Fallback xmlns="">
          <p:pic>
            <p:nvPicPr>
              <p:cNvPr id="15" name="Ink 14">
                <a:extLst>
                  <a:ext uri="{FF2B5EF4-FFF2-40B4-BE49-F238E27FC236}">
                    <a16:creationId xmlns:a16="http://schemas.microsoft.com/office/drawing/2014/main" id="{F87E186F-80E4-75CE-8DAC-03340A59169A}"/>
                  </a:ext>
                </a:extLst>
              </p:cNvPr>
              <p:cNvPicPr/>
              <p:nvPr/>
            </p:nvPicPr>
            <p:blipFill>
              <a:blip r:embed="rId11"/>
              <a:stretch>
                <a:fillRect/>
              </a:stretch>
            </p:blipFill>
            <p:spPr>
              <a:xfrm>
                <a:off x="4542875" y="3664808"/>
                <a:ext cx="546840" cy="435975"/>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3F6CE47C-7633-D511-66B4-D5808216C897}"/>
                  </a:ext>
                </a:extLst>
              </p14:cNvPr>
              <p14:cNvContentPartPr/>
              <p14:nvPr/>
            </p14:nvContentPartPr>
            <p14:xfrm>
              <a:off x="4296635" y="4262776"/>
              <a:ext cx="289080" cy="264600"/>
            </p14:xfrm>
          </p:contentPart>
        </mc:Choice>
        <mc:Fallback xmlns="">
          <p:pic>
            <p:nvPicPr>
              <p:cNvPr id="21" name="Ink 20">
                <a:extLst>
                  <a:ext uri="{FF2B5EF4-FFF2-40B4-BE49-F238E27FC236}">
                    <a16:creationId xmlns:a16="http://schemas.microsoft.com/office/drawing/2014/main" id="{3F6CE47C-7633-D511-66B4-D5808216C897}"/>
                  </a:ext>
                </a:extLst>
              </p:cNvPr>
              <p:cNvPicPr/>
              <p:nvPr/>
            </p:nvPicPr>
            <p:blipFill>
              <a:blip r:embed="rId13"/>
              <a:stretch>
                <a:fillRect/>
              </a:stretch>
            </p:blipFill>
            <p:spPr>
              <a:xfrm>
                <a:off x="4287635" y="4253776"/>
                <a:ext cx="30672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Ink 22">
                <a:extLst>
                  <a:ext uri="{FF2B5EF4-FFF2-40B4-BE49-F238E27FC236}">
                    <a16:creationId xmlns:a16="http://schemas.microsoft.com/office/drawing/2014/main" id="{37074FD5-DE73-477B-B04F-1D8F9459564F}"/>
                  </a:ext>
                </a:extLst>
              </p14:cNvPr>
              <p14:cNvContentPartPr/>
              <p14:nvPr/>
            </p14:nvContentPartPr>
            <p14:xfrm>
              <a:off x="4170275" y="4241896"/>
              <a:ext cx="422280" cy="313920"/>
            </p14:xfrm>
          </p:contentPart>
        </mc:Choice>
        <mc:Fallback xmlns="">
          <p:pic>
            <p:nvPicPr>
              <p:cNvPr id="23" name="Ink 22">
                <a:extLst>
                  <a:ext uri="{FF2B5EF4-FFF2-40B4-BE49-F238E27FC236}">
                    <a16:creationId xmlns:a16="http://schemas.microsoft.com/office/drawing/2014/main" id="{37074FD5-DE73-477B-B04F-1D8F9459564F}"/>
                  </a:ext>
                </a:extLst>
              </p:cNvPr>
              <p:cNvPicPr/>
              <p:nvPr/>
            </p:nvPicPr>
            <p:blipFill>
              <a:blip r:embed="rId15"/>
              <a:stretch>
                <a:fillRect/>
              </a:stretch>
            </p:blipFill>
            <p:spPr>
              <a:xfrm>
                <a:off x="4161275" y="4232896"/>
                <a:ext cx="439920" cy="331560"/>
              </a:xfrm>
              <a:prstGeom prst="rect">
                <a:avLst/>
              </a:prstGeom>
            </p:spPr>
          </p:pic>
        </mc:Fallback>
      </mc:AlternateContent>
    </p:spTree>
    <p:extLst>
      <p:ext uri="{BB962C8B-B14F-4D97-AF65-F5344CB8AC3E}">
        <p14:creationId xmlns:p14="http://schemas.microsoft.com/office/powerpoint/2010/main" val="3521233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0A8C4CDF-F535-DC67-54AE-A72E53538910}"/>
                  </a:ext>
                </a:extLst>
              </p14:cNvPr>
              <p14:cNvContentPartPr/>
              <p14:nvPr/>
            </p14:nvContentPartPr>
            <p14:xfrm>
              <a:off x="4722155" y="2817016"/>
              <a:ext cx="371520" cy="292680"/>
            </p14:xfrm>
          </p:contentPart>
        </mc:Choice>
        <mc:Fallback xmlns="">
          <p:pic>
            <p:nvPicPr>
              <p:cNvPr id="13" name="Ink 12">
                <a:extLst>
                  <a:ext uri="{FF2B5EF4-FFF2-40B4-BE49-F238E27FC236}">
                    <a16:creationId xmlns:a16="http://schemas.microsoft.com/office/drawing/2014/main" id="{0A8C4CDF-F535-DC67-54AE-A72E53538910}"/>
                  </a:ext>
                </a:extLst>
              </p:cNvPr>
              <p:cNvPicPr/>
              <p:nvPr/>
            </p:nvPicPr>
            <p:blipFill>
              <a:blip r:embed="rId7"/>
              <a:stretch>
                <a:fillRect/>
              </a:stretch>
            </p:blipFill>
            <p:spPr>
              <a:xfrm>
                <a:off x="4713155" y="2808005"/>
                <a:ext cx="389160" cy="310342"/>
              </a:xfrm>
              <a:prstGeom prst="rect">
                <a:avLst/>
              </a:prstGeom>
            </p:spPr>
          </p:pic>
        </mc:Fallback>
      </mc:AlternateContent>
      <p:grpSp>
        <p:nvGrpSpPr>
          <p:cNvPr id="17" name="Group 16">
            <a:extLst>
              <a:ext uri="{FF2B5EF4-FFF2-40B4-BE49-F238E27FC236}">
                <a16:creationId xmlns:a16="http://schemas.microsoft.com/office/drawing/2014/main" id="{54FE884D-1B2C-48B1-4465-D3DB30B013AF}"/>
              </a:ext>
            </a:extLst>
          </p:cNvPr>
          <p:cNvGrpSpPr/>
          <p:nvPr/>
        </p:nvGrpSpPr>
        <p:grpSpPr>
          <a:xfrm>
            <a:off x="5615675" y="3074416"/>
            <a:ext cx="428400" cy="707040"/>
            <a:chOff x="5615675" y="3074416"/>
            <a:chExt cx="428400" cy="7070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421C0BA-EE29-8EF2-9C3B-1DFB0F5F29D1}"/>
                    </a:ext>
                  </a:extLst>
                </p14:cNvPr>
                <p14:cNvContentPartPr/>
                <p14:nvPr/>
              </p14:nvContentPartPr>
              <p14:xfrm>
                <a:off x="5697395" y="3074416"/>
                <a:ext cx="298440" cy="344160"/>
              </p14:xfrm>
            </p:contentPart>
          </mc:Choice>
          <mc:Fallback xmlns="">
            <p:pic>
              <p:nvPicPr>
                <p:cNvPr id="14" name="Ink 13">
                  <a:extLst>
                    <a:ext uri="{FF2B5EF4-FFF2-40B4-BE49-F238E27FC236}">
                      <a16:creationId xmlns:a16="http://schemas.microsoft.com/office/drawing/2014/main" id="{1421C0BA-EE29-8EF2-9C3B-1DFB0F5F29D1}"/>
                    </a:ext>
                  </a:extLst>
                </p:cNvPr>
                <p:cNvPicPr/>
                <p:nvPr/>
              </p:nvPicPr>
              <p:blipFill>
                <a:blip r:embed="rId9"/>
                <a:stretch>
                  <a:fillRect/>
                </a:stretch>
              </p:blipFill>
              <p:spPr>
                <a:xfrm>
                  <a:off x="5688395" y="3065416"/>
                  <a:ext cx="316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7A8D24BE-F715-9BDD-98B4-D92038138DA7}"/>
                    </a:ext>
                  </a:extLst>
                </p14:cNvPr>
                <p14:cNvContentPartPr/>
                <p14:nvPr/>
              </p14:nvContentPartPr>
              <p14:xfrm>
                <a:off x="5615675" y="3450256"/>
                <a:ext cx="428400" cy="331200"/>
              </p14:xfrm>
            </p:contentPart>
          </mc:Choice>
          <mc:Fallback xmlns="">
            <p:pic>
              <p:nvPicPr>
                <p:cNvPr id="15" name="Ink 14">
                  <a:extLst>
                    <a:ext uri="{FF2B5EF4-FFF2-40B4-BE49-F238E27FC236}">
                      <a16:creationId xmlns:a16="http://schemas.microsoft.com/office/drawing/2014/main" id="{7A8D24BE-F715-9BDD-98B4-D92038138DA7}"/>
                    </a:ext>
                  </a:extLst>
                </p:cNvPr>
                <p:cNvPicPr/>
                <p:nvPr/>
              </p:nvPicPr>
              <p:blipFill>
                <a:blip r:embed="rId11"/>
                <a:stretch>
                  <a:fillRect/>
                </a:stretch>
              </p:blipFill>
              <p:spPr>
                <a:xfrm>
                  <a:off x="5606667" y="3441246"/>
                  <a:ext cx="446055" cy="34885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ED209C8A-089B-B640-CB34-93C56A9EFCC2}"/>
                  </a:ext>
                </a:extLst>
              </p14:cNvPr>
              <p14:cNvContentPartPr/>
              <p14:nvPr/>
            </p14:nvContentPartPr>
            <p14:xfrm>
              <a:off x="6551315" y="3690376"/>
              <a:ext cx="374760" cy="375480"/>
            </p14:xfrm>
          </p:contentPart>
        </mc:Choice>
        <mc:Fallback xmlns="">
          <p:pic>
            <p:nvPicPr>
              <p:cNvPr id="18" name="Ink 17">
                <a:extLst>
                  <a:ext uri="{FF2B5EF4-FFF2-40B4-BE49-F238E27FC236}">
                    <a16:creationId xmlns:a16="http://schemas.microsoft.com/office/drawing/2014/main" id="{ED209C8A-089B-B640-CB34-93C56A9EFCC2}"/>
                  </a:ext>
                </a:extLst>
              </p:cNvPr>
              <p:cNvPicPr/>
              <p:nvPr/>
            </p:nvPicPr>
            <p:blipFill>
              <a:blip r:embed="rId13"/>
              <a:stretch>
                <a:fillRect/>
              </a:stretch>
            </p:blipFill>
            <p:spPr>
              <a:xfrm>
                <a:off x="6542315" y="3681376"/>
                <a:ext cx="392400" cy="393120"/>
              </a:xfrm>
              <a:prstGeom prst="rect">
                <a:avLst/>
              </a:prstGeom>
            </p:spPr>
          </p:pic>
        </mc:Fallback>
      </mc:AlternateContent>
      <p:grpSp>
        <p:nvGrpSpPr>
          <p:cNvPr id="22" name="Group 21">
            <a:extLst>
              <a:ext uri="{FF2B5EF4-FFF2-40B4-BE49-F238E27FC236}">
                <a16:creationId xmlns:a16="http://schemas.microsoft.com/office/drawing/2014/main" id="{E55920EC-4753-5146-E44E-B1838D5B1621}"/>
              </a:ext>
            </a:extLst>
          </p:cNvPr>
          <p:cNvGrpSpPr/>
          <p:nvPr/>
        </p:nvGrpSpPr>
        <p:grpSpPr>
          <a:xfrm>
            <a:off x="4435595" y="4269256"/>
            <a:ext cx="394200" cy="302040"/>
            <a:chOff x="4435595" y="4269256"/>
            <a:chExt cx="394200" cy="302040"/>
          </a:xfrm>
        </p:grpSpPr>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B0EDFCB7-9939-A44C-6A20-3BD2A8B180E0}"/>
                    </a:ext>
                  </a:extLst>
                </p14:cNvPr>
                <p14:cNvContentPartPr/>
                <p14:nvPr/>
              </p14:nvContentPartPr>
              <p14:xfrm>
                <a:off x="4475555" y="4276096"/>
                <a:ext cx="354240" cy="295200"/>
              </p14:xfrm>
            </p:contentPart>
          </mc:Choice>
          <mc:Fallback xmlns="">
            <p:pic>
              <p:nvPicPr>
                <p:cNvPr id="19" name="Ink 18">
                  <a:extLst>
                    <a:ext uri="{FF2B5EF4-FFF2-40B4-BE49-F238E27FC236}">
                      <a16:creationId xmlns:a16="http://schemas.microsoft.com/office/drawing/2014/main" id="{B0EDFCB7-9939-A44C-6A20-3BD2A8B180E0}"/>
                    </a:ext>
                  </a:extLst>
                </p:cNvPr>
                <p:cNvPicPr/>
                <p:nvPr/>
              </p:nvPicPr>
              <p:blipFill>
                <a:blip r:embed="rId15"/>
                <a:stretch>
                  <a:fillRect/>
                </a:stretch>
              </p:blipFill>
              <p:spPr>
                <a:xfrm>
                  <a:off x="4466555" y="4267096"/>
                  <a:ext cx="3718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DAA17725-D9AD-F687-F914-0BDA40ADE540}"/>
                    </a:ext>
                  </a:extLst>
                </p14:cNvPr>
                <p14:cNvContentPartPr/>
                <p14:nvPr/>
              </p14:nvContentPartPr>
              <p14:xfrm>
                <a:off x="4435595" y="4269256"/>
                <a:ext cx="377280" cy="277560"/>
              </p14:xfrm>
            </p:contentPart>
          </mc:Choice>
          <mc:Fallback xmlns="">
            <p:pic>
              <p:nvPicPr>
                <p:cNvPr id="21" name="Ink 20">
                  <a:extLst>
                    <a:ext uri="{FF2B5EF4-FFF2-40B4-BE49-F238E27FC236}">
                      <a16:creationId xmlns:a16="http://schemas.microsoft.com/office/drawing/2014/main" id="{DAA17725-D9AD-F687-F914-0BDA40ADE540}"/>
                    </a:ext>
                  </a:extLst>
                </p:cNvPr>
                <p:cNvPicPr/>
                <p:nvPr/>
              </p:nvPicPr>
              <p:blipFill>
                <a:blip r:embed="rId17"/>
                <a:stretch>
                  <a:fillRect/>
                </a:stretch>
              </p:blipFill>
              <p:spPr>
                <a:xfrm>
                  <a:off x="4426595" y="4260256"/>
                  <a:ext cx="394920" cy="295200"/>
                </a:xfrm>
                <a:prstGeom prst="rect">
                  <a:avLst/>
                </a:prstGeom>
              </p:spPr>
            </p:pic>
          </mc:Fallback>
        </mc:AlternateContent>
      </p:grpSp>
    </p:spTree>
    <p:extLst>
      <p:ext uri="{BB962C8B-B14F-4D97-AF65-F5344CB8AC3E}">
        <p14:creationId xmlns:p14="http://schemas.microsoft.com/office/powerpoint/2010/main" val="1015240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49E15B2-F40C-3215-3C35-094F1DAD0DCA}"/>
                  </a:ext>
                </a:extLst>
              </p14:cNvPr>
              <p14:cNvContentPartPr/>
              <p14:nvPr/>
            </p14:nvContentPartPr>
            <p14:xfrm>
              <a:off x="4722155" y="2811256"/>
              <a:ext cx="278280" cy="325800"/>
            </p14:xfrm>
          </p:contentPart>
        </mc:Choice>
        <mc:Fallback xmlns="">
          <p:pic>
            <p:nvPicPr>
              <p:cNvPr id="13" name="Ink 12">
                <a:extLst>
                  <a:ext uri="{FF2B5EF4-FFF2-40B4-BE49-F238E27FC236}">
                    <a16:creationId xmlns:a16="http://schemas.microsoft.com/office/drawing/2014/main" id="{349E15B2-F40C-3215-3C35-094F1DAD0DCA}"/>
                  </a:ext>
                </a:extLst>
              </p:cNvPr>
              <p:cNvPicPr/>
              <p:nvPr/>
            </p:nvPicPr>
            <p:blipFill>
              <a:blip r:embed="rId7"/>
              <a:stretch>
                <a:fillRect/>
              </a:stretch>
            </p:blipFill>
            <p:spPr>
              <a:xfrm>
                <a:off x="4713155" y="2802256"/>
                <a:ext cx="2959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929423B-BADB-CD04-6A4F-C2125DE3BA6F}"/>
                  </a:ext>
                </a:extLst>
              </p14:cNvPr>
              <p14:cNvContentPartPr/>
              <p14:nvPr/>
            </p14:nvContentPartPr>
            <p14:xfrm>
              <a:off x="3787595" y="3094216"/>
              <a:ext cx="290160" cy="311040"/>
            </p14:xfrm>
          </p:contentPart>
        </mc:Choice>
        <mc:Fallback xmlns="">
          <p:pic>
            <p:nvPicPr>
              <p:cNvPr id="14" name="Ink 13">
                <a:extLst>
                  <a:ext uri="{FF2B5EF4-FFF2-40B4-BE49-F238E27FC236}">
                    <a16:creationId xmlns:a16="http://schemas.microsoft.com/office/drawing/2014/main" id="{E929423B-BADB-CD04-6A4F-C2125DE3BA6F}"/>
                  </a:ext>
                </a:extLst>
              </p:cNvPr>
              <p:cNvPicPr/>
              <p:nvPr/>
            </p:nvPicPr>
            <p:blipFill>
              <a:blip r:embed="rId9"/>
              <a:stretch>
                <a:fillRect/>
              </a:stretch>
            </p:blipFill>
            <p:spPr>
              <a:xfrm>
                <a:off x="3778595" y="3085216"/>
                <a:ext cx="307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CCDD908-078A-FA4C-ADA3-C775FAB37928}"/>
                  </a:ext>
                </a:extLst>
              </p14:cNvPr>
              <p14:cNvContentPartPr/>
              <p14:nvPr/>
            </p14:nvContentPartPr>
            <p14:xfrm>
              <a:off x="5540795" y="3431176"/>
              <a:ext cx="400680" cy="324000"/>
            </p14:xfrm>
          </p:contentPart>
        </mc:Choice>
        <mc:Fallback xmlns="">
          <p:pic>
            <p:nvPicPr>
              <p:cNvPr id="15" name="Ink 14">
                <a:extLst>
                  <a:ext uri="{FF2B5EF4-FFF2-40B4-BE49-F238E27FC236}">
                    <a16:creationId xmlns:a16="http://schemas.microsoft.com/office/drawing/2014/main" id="{ECCDD908-078A-FA4C-ADA3-C775FAB37928}"/>
                  </a:ext>
                </a:extLst>
              </p:cNvPr>
              <p:cNvPicPr/>
              <p:nvPr/>
            </p:nvPicPr>
            <p:blipFill>
              <a:blip r:embed="rId11"/>
              <a:stretch>
                <a:fillRect/>
              </a:stretch>
            </p:blipFill>
            <p:spPr>
              <a:xfrm>
                <a:off x="5531795" y="3422176"/>
                <a:ext cx="418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61D0F7C3-40B7-743B-B91E-300E2BE2B894}"/>
                  </a:ext>
                </a:extLst>
              </p14:cNvPr>
              <p14:cNvContentPartPr/>
              <p14:nvPr/>
            </p14:nvContentPartPr>
            <p14:xfrm>
              <a:off x="6646715" y="3679216"/>
              <a:ext cx="319320" cy="365400"/>
            </p14:xfrm>
          </p:contentPart>
        </mc:Choice>
        <mc:Fallback xmlns="">
          <p:pic>
            <p:nvPicPr>
              <p:cNvPr id="17" name="Ink 16">
                <a:extLst>
                  <a:ext uri="{FF2B5EF4-FFF2-40B4-BE49-F238E27FC236}">
                    <a16:creationId xmlns:a16="http://schemas.microsoft.com/office/drawing/2014/main" id="{61D0F7C3-40B7-743B-B91E-300E2BE2B894}"/>
                  </a:ext>
                </a:extLst>
              </p:cNvPr>
              <p:cNvPicPr/>
              <p:nvPr/>
            </p:nvPicPr>
            <p:blipFill>
              <a:blip r:embed="rId13"/>
              <a:stretch>
                <a:fillRect/>
              </a:stretch>
            </p:blipFill>
            <p:spPr>
              <a:xfrm>
                <a:off x="6637725" y="3670216"/>
                <a:ext cx="3369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D6D31A30-CF1D-E3CE-2CD3-361A7C6FA562}"/>
                  </a:ext>
                </a:extLst>
              </p14:cNvPr>
              <p14:cNvContentPartPr/>
              <p14:nvPr/>
            </p14:nvContentPartPr>
            <p14:xfrm>
              <a:off x="4413635" y="4116976"/>
              <a:ext cx="639360" cy="394920"/>
            </p14:xfrm>
          </p:contentPart>
        </mc:Choice>
        <mc:Fallback xmlns="">
          <p:pic>
            <p:nvPicPr>
              <p:cNvPr id="18" name="Ink 17">
                <a:extLst>
                  <a:ext uri="{FF2B5EF4-FFF2-40B4-BE49-F238E27FC236}">
                    <a16:creationId xmlns:a16="http://schemas.microsoft.com/office/drawing/2014/main" id="{D6D31A30-CF1D-E3CE-2CD3-361A7C6FA562}"/>
                  </a:ext>
                </a:extLst>
              </p:cNvPr>
              <p:cNvPicPr/>
              <p:nvPr/>
            </p:nvPicPr>
            <p:blipFill>
              <a:blip r:embed="rId15"/>
              <a:stretch>
                <a:fillRect/>
              </a:stretch>
            </p:blipFill>
            <p:spPr>
              <a:xfrm>
                <a:off x="4395635" y="4098976"/>
                <a:ext cx="675000" cy="430560"/>
              </a:xfrm>
              <a:prstGeom prst="rect">
                <a:avLst/>
              </a:prstGeom>
            </p:spPr>
          </p:pic>
        </mc:Fallback>
      </mc:AlternateContent>
    </p:spTree>
    <p:extLst>
      <p:ext uri="{BB962C8B-B14F-4D97-AF65-F5344CB8AC3E}">
        <p14:creationId xmlns:p14="http://schemas.microsoft.com/office/powerpoint/2010/main" val="12411759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04098" y="1790784"/>
                <a:ext cx="5137324" cy="2849568"/>
              </a:xfrm>
              <a:prstGeom prst="rect">
                <a:avLst/>
              </a:prstGeom>
            </p:spPr>
            <p:txBody>
              <a:bodyPr spcFirstLastPara="1" wrap="square" lIns="91425" tIns="91425" rIns="91425" bIns="91425" anchor="ctr" anchorCtr="0">
                <a:noAutofit/>
              </a:bodyPr>
              <a:lstStyle/>
              <a:p>
                <a:pPr marL="0" indent="0" algn="just"/>
                <a:r>
                  <a:rPr lang="en-US" sz="2200"/>
                  <a:t>We can describe feasible solutions to the assignment problem as n-tuples</a:t>
                </a:r>
                <a:br>
                  <a:rPr lang="en-US" sz="2200"/>
                </a:br>
                <a14:m>
                  <m:oMath xmlns:m="http://schemas.openxmlformats.org/officeDocument/2006/math">
                    <m:r>
                      <a:rPr lang="en-US" sz="2200" i="1" dirty="0" smtClean="0">
                        <a:latin typeface="Cambria Math" panose="02040503050406030204" pitchFamily="18" charset="0"/>
                      </a:rPr>
                      <m:t>&lt;</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𝑗</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𝑗</m:t>
                        </m:r>
                      </m:e>
                      <m:sub>
                        <m:r>
                          <a:rPr lang="en-US" sz="2200" i="1" dirty="0" err="1" smtClean="0">
                            <a:latin typeface="Cambria Math" panose="02040503050406030204" pitchFamily="18" charset="0"/>
                          </a:rPr>
                          <m:t>𝑛</m:t>
                        </m:r>
                      </m:sub>
                    </m:sSub>
                    <m:r>
                      <a:rPr lang="en-US" sz="2200" i="1" dirty="0" smtClean="0">
                        <a:latin typeface="Cambria Math" panose="02040503050406030204" pitchFamily="18" charset="0"/>
                      </a:rPr>
                      <m:t>&gt; </m:t>
                    </m:r>
                  </m:oMath>
                </a14:m>
                <a:r>
                  <a:rPr lang="en-US" sz="2200"/>
                  <a:t>in which the </a:t>
                </a:r>
                <a14:m>
                  <m:oMath xmlns:m="http://schemas.openxmlformats.org/officeDocument/2006/math">
                    <m:r>
                      <a:rPr lang="en-US" sz="2200" i="1" dirty="0" smtClean="0">
                        <a:latin typeface="Cambria Math" panose="02040503050406030204" pitchFamily="18" charset="0"/>
                      </a:rPr>
                      <m:t>𝑖</m:t>
                    </m:r>
                  </m:oMath>
                </a14:m>
                <a:r>
                  <a:rPr lang="en-US" sz="2200" err="1"/>
                  <a:t>th</a:t>
                </a:r>
                <a:r>
                  <a:rPr lang="en-US" sz="2200"/>
                  <a:t> component, (</a:t>
                </a:r>
                <a14:m>
                  <m:oMath xmlns:m="http://schemas.openxmlformats.org/officeDocument/2006/math">
                    <m:r>
                      <a:rPr lang="en-US" sz="2200" i="1" dirty="0" smtClean="0">
                        <a:latin typeface="Cambria Math" panose="02040503050406030204" pitchFamily="18" charset="0"/>
                      </a:rPr>
                      <m:t>𝑖</m:t>
                    </m:r>
                    <m:r>
                      <a:rPr lang="en-US" sz="2200" i="1" dirty="0" smtClean="0">
                        <a:latin typeface="Cambria Math" panose="02040503050406030204" pitchFamily="18" charset="0"/>
                      </a:rPr>
                      <m:t> = 1, . . . , </m:t>
                    </m:r>
                    <m:r>
                      <a:rPr lang="en-US" sz="2200" i="1" dirty="0" smtClean="0">
                        <a:latin typeface="Cambria Math" panose="02040503050406030204" pitchFamily="18" charset="0"/>
                      </a:rPr>
                      <m:t>𝑛</m:t>
                    </m:r>
                  </m:oMath>
                </a14:m>
                <a:r>
                  <a:rPr lang="en-US" sz="2200"/>
                  <a:t>), indicates the </a:t>
                </a:r>
                <a:r>
                  <a:rPr lang="en-US" sz="2200" dirty="0"/>
                  <a:t>index </a:t>
                </a:r>
                <a:r>
                  <a:rPr lang="en-US" sz="2200"/>
                  <a:t>of the </a:t>
                </a:r>
                <a:r>
                  <a:rPr lang="en-US" sz="2200" dirty="0"/>
                  <a:t>job assigned for person </a:t>
                </a:r>
                <a14:m>
                  <m:oMath xmlns:m="http://schemas.openxmlformats.org/officeDocument/2006/math">
                    <m:r>
                      <a:rPr lang="en-US" sz="2200" i="1" dirty="0" smtClean="0">
                        <a:latin typeface="Cambria Math" panose="02040503050406030204" pitchFamily="18" charset="0"/>
                      </a:rPr>
                      <m:t>𝑖</m:t>
                    </m:r>
                  </m:oMath>
                </a14:m>
                <a:r>
                  <a:rPr lang="en-US" sz="2200" err="1"/>
                  <a:t>th</a:t>
                </a:r>
                <a:endParaRPr lang="vi-VN"/>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04098" y="1790784"/>
                <a:ext cx="5137324" cy="2849568"/>
              </a:xfrm>
              <a:prstGeom prst="rect">
                <a:avLst/>
              </a:prstGeom>
              <a:blipFill>
                <a:blip r:embed="rId3"/>
                <a:stretch>
                  <a:fillRect l="-1544" r="-1663"/>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spTree>
    <p:extLst>
      <p:ext uri="{BB962C8B-B14F-4D97-AF65-F5344CB8AC3E}">
        <p14:creationId xmlns:p14="http://schemas.microsoft.com/office/powerpoint/2010/main" val="15387274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070111" y="2837327"/>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E7B1C1A-DF17-7863-74C7-83154EE079A4}"/>
              </a:ext>
            </a:extLst>
          </p:cNvPr>
          <p:cNvSpPr/>
          <p:nvPr/>
        </p:nvSpPr>
        <p:spPr>
          <a:xfrm>
            <a:off x="3844444" y="2385993"/>
            <a:ext cx="451334" cy="45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a:extLst>
              <a:ext uri="{FF2B5EF4-FFF2-40B4-BE49-F238E27FC236}">
                <a16:creationId xmlns:a16="http://schemas.microsoft.com/office/drawing/2014/main" id="{DEE4A5F3-0411-076F-1902-CBAC839C2F94}"/>
              </a:ext>
            </a:extLst>
          </p:cNvPr>
          <p:cNvSpPr txBox="1"/>
          <p:nvPr/>
        </p:nvSpPr>
        <p:spPr>
          <a:xfrm>
            <a:off x="2805076" y="3301597"/>
            <a:ext cx="2530069" cy="338554"/>
          </a:xfrm>
          <a:prstGeom prst="rect">
            <a:avLst/>
          </a:prstGeom>
          <a:noFill/>
        </p:spPr>
        <p:txBody>
          <a:bodyPr wrap="square" rtlCol="0">
            <a:spAutoFit/>
          </a:bodyPr>
          <a:lstStyle/>
          <a:p>
            <a:r>
              <a:rPr lang="en-US" sz="1600">
                <a:latin typeface="Raleway" pitchFamily="2" charset="0"/>
              </a:rPr>
              <a:t>Assign person 1 to job 2</a:t>
            </a:r>
          </a:p>
        </p:txBody>
      </p:sp>
    </p:spTree>
    <p:extLst>
      <p:ext uri="{BB962C8B-B14F-4D97-AF65-F5344CB8AC3E}">
        <p14:creationId xmlns:p14="http://schemas.microsoft.com/office/powerpoint/2010/main" val="263630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4" y="3812361"/>
            <a:ext cx="5072007"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 OF</a:t>
            </a:r>
            <a:endParaRPr dirty="0"/>
          </a:p>
        </p:txBody>
      </p:sp>
      <p:sp>
        <p:nvSpPr>
          <p:cNvPr id="1471" name="Google Shape;1471;p47"/>
          <p:cNvSpPr txBox="1">
            <a:spLocks noGrp="1"/>
          </p:cNvSpPr>
          <p:nvPr>
            <p:ph type="subTitle" idx="1"/>
          </p:nvPr>
        </p:nvSpPr>
        <p:spPr>
          <a:xfrm>
            <a:off x="2225289" y="3723300"/>
            <a:ext cx="502997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When to use brute-force?</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330899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434496" y="2841043"/>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E7B1C1A-DF17-7863-74C7-83154EE079A4}"/>
              </a:ext>
            </a:extLst>
          </p:cNvPr>
          <p:cNvSpPr/>
          <p:nvPr/>
        </p:nvSpPr>
        <p:spPr>
          <a:xfrm>
            <a:off x="4208829" y="2389709"/>
            <a:ext cx="451334" cy="45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a:extLst>
              <a:ext uri="{FF2B5EF4-FFF2-40B4-BE49-F238E27FC236}">
                <a16:creationId xmlns:a16="http://schemas.microsoft.com/office/drawing/2014/main" id="{DEE4A5F3-0411-076F-1902-CBAC839C2F94}"/>
              </a:ext>
            </a:extLst>
          </p:cNvPr>
          <p:cNvSpPr txBox="1"/>
          <p:nvPr/>
        </p:nvSpPr>
        <p:spPr>
          <a:xfrm>
            <a:off x="3169461" y="3320900"/>
            <a:ext cx="2530069" cy="338554"/>
          </a:xfrm>
          <a:prstGeom prst="rect">
            <a:avLst/>
          </a:prstGeom>
          <a:noFill/>
        </p:spPr>
        <p:txBody>
          <a:bodyPr wrap="square" rtlCol="0">
            <a:spAutoFit/>
          </a:bodyPr>
          <a:lstStyle/>
          <a:p>
            <a:r>
              <a:rPr lang="en-US" sz="1600">
                <a:latin typeface="Raleway" pitchFamily="2" charset="0"/>
              </a:rPr>
              <a:t>Assign person 2 to job 3</a:t>
            </a:r>
          </a:p>
        </p:txBody>
      </p:sp>
    </p:spTree>
    <p:extLst>
      <p:ext uri="{BB962C8B-B14F-4D97-AF65-F5344CB8AC3E}">
        <p14:creationId xmlns:p14="http://schemas.microsoft.com/office/powerpoint/2010/main" val="45589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797667" y="2841043"/>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E7B1C1A-DF17-7863-74C7-83154EE079A4}"/>
              </a:ext>
            </a:extLst>
          </p:cNvPr>
          <p:cNvSpPr/>
          <p:nvPr/>
        </p:nvSpPr>
        <p:spPr>
          <a:xfrm>
            <a:off x="4572000" y="2389709"/>
            <a:ext cx="451334" cy="45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a:extLst>
              <a:ext uri="{FF2B5EF4-FFF2-40B4-BE49-F238E27FC236}">
                <a16:creationId xmlns:a16="http://schemas.microsoft.com/office/drawing/2014/main" id="{DEE4A5F3-0411-076F-1902-CBAC839C2F94}"/>
              </a:ext>
            </a:extLst>
          </p:cNvPr>
          <p:cNvSpPr txBox="1"/>
          <p:nvPr/>
        </p:nvSpPr>
        <p:spPr>
          <a:xfrm>
            <a:off x="3532632" y="3322733"/>
            <a:ext cx="2530069" cy="338554"/>
          </a:xfrm>
          <a:prstGeom prst="rect">
            <a:avLst/>
          </a:prstGeom>
          <a:noFill/>
        </p:spPr>
        <p:txBody>
          <a:bodyPr wrap="square" rtlCol="0">
            <a:spAutoFit/>
          </a:bodyPr>
          <a:lstStyle/>
          <a:p>
            <a:r>
              <a:rPr lang="en-US" sz="1600">
                <a:latin typeface="Raleway" pitchFamily="2" charset="0"/>
              </a:rPr>
              <a:t>Assign person 3 to job 4</a:t>
            </a:r>
          </a:p>
        </p:txBody>
      </p:sp>
    </p:spTree>
    <p:extLst>
      <p:ext uri="{BB962C8B-B14F-4D97-AF65-F5344CB8AC3E}">
        <p14:creationId xmlns:p14="http://schemas.microsoft.com/office/powerpoint/2010/main" val="364426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632663" y="2999173"/>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E4A5F3-0411-076F-1902-CBAC839C2F94}"/>
              </a:ext>
            </a:extLst>
          </p:cNvPr>
          <p:cNvSpPr txBox="1"/>
          <p:nvPr/>
        </p:nvSpPr>
        <p:spPr>
          <a:xfrm>
            <a:off x="3279466" y="3534510"/>
            <a:ext cx="2770698" cy="338554"/>
          </a:xfrm>
          <a:prstGeom prst="rect">
            <a:avLst/>
          </a:prstGeom>
          <a:noFill/>
        </p:spPr>
        <p:txBody>
          <a:bodyPr wrap="square" rtlCol="0">
            <a:spAutoFit/>
          </a:bodyPr>
          <a:lstStyle/>
          <a:p>
            <a:r>
              <a:rPr lang="en-US" sz="1600">
                <a:latin typeface="Raleway" pitchFamily="2" charset="0"/>
              </a:rPr>
              <a:t>A permutation of length n</a:t>
            </a:r>
          </a:p>
        </p:txBody>
      </p:sp>
    </p:spTree>
    <p:extLst>
      <p:ext uri="{BB962C8B-B14F-4D97-AF65-F5344CB8AC3E}">
        <p14:creationId xmlns:p14="http://schemas.microsoft.com/office/powerpoint/2010/main" val="63914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04098" y="1908299"/>
                <a:ext cx="5137324" cy="2578682"/>
              </a:xfrm>
              <a:prstGeom prst="rect">
                <a:avLst/>
              </a:prstGeom>
            </p:spPr>
            <p:txBody>
              <a:bodyPr spcFirstLastPara="1" wrap="square" lIns="91425" tIns="91425" rIns="91425" bIns="91425" anchor="ctr" anchorCtr="0">
                <a:noAutofit/>
              </a:bodyPr>
              <a:lstStyle/>
              <a:p>
                <a:pPr marL="0" indent="0" algn="just"/>
                <a:r>
                  <a:rPr lang="en-US" sz="2200" dirty="0"/>
                  <a:t>Generate all the permutations of integers </a:t>
                </a:r>
                <a14:m>
                  <m:oMath xmlns:m="http://schemas.openxmlformats.org/officeDocument/2006/math">
                    <m:r>
                      <a:rPr lang="en-US" sz="2200" i="1" dirty="0" smtClean="0">
                        <a:latin typeface="Cambria Math" panose="02040503050406030204" pitchFamily="18" charset="0"/>
                      </a:rPr>
                      <m:t>1, 2, . . . , </m:t>
                    </m:r>
                    <m:r>
                      <a:rPr lang="en-US" sz="2200" i="1" dirty="0" smtClean="0">
                        <a:latin typeface="Cambria Math" panose="02040503050406030204" pitchFamily="18" charset="0"/>
                      </a:rPr>
                      <m:t>𝑛</m:t>
                    </m:r>
                  </m:oMath>
                </a14:m>
                <a:r>
                  <a:rPr lang="en-US" sz="2200" dirty="0"/>
                  <a:t>, then compute the total cost of each assignment, and finally selecting the one with the smallest sum.</a:t>
                </a:r>
              </a:p>
              <a:p>
                <a:pPr marL="342900" algn="just">
                  <a:buFontTx/>
                  <a:buChar char="-"/>
                </a:pPr>
                <a:r>
                  <a:rPr lang="en-US" sz="2200" dirty="0"/>
                  <a:t>Time complexity: </a:t>
                </a:r>
                <a14:m>
                  <m:oMath xmlns:m="http://schemas.openxmlformats.org/officeDocument/2006/math">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b="0" i="1" dirty="0" smtClean="0">
                        <a:latin typeface="Cambria Math" panose="02040503050406030204" pitchFamily="18" charset="0"/>
                      </a:rPr>
                      <m:t>𝑛</m:t>
                    </m:r>
                    <m:r>
                      <a:rPr lang="en-US" sz="2200" b="0" i="1" dirty="0" smtClean="0">
                        <a:latin typeface="Cambria Math" panose="02040503050406030204" pitchFamily="18" charset="0"/>
                      </a:rPr>
                      <m:t>.</m:t>
                    </m:r>
                    <m:r>
                      <a:rPr lang="en-US" sz="2200" i="1" dirty="0" smtClean="0">
                        <a:latin typeface="Cambria Math" panose="02040503050406030204" pitchFamily="18" charset="0"/>
                      </a:rPr>
                      <m:t>𝑛</m:t>
                    </m:r>
                    <m:r>
                      <a:rPr lang="en-US" sz="2200" i="1" dirty="0" smtClean="0">
                        <a:latin typeface="Cambria Math" panose="02040503050406030204" pitchFamily="18" charset="0"/>
                      </a:rPr>
                      <m:t>!)</m:t>
                    </m:r>
                  </m:oMath>
                </a14:m>
                <a:endParaRPr lang="en-US" sz="2200" dirty="0"/>
              </a:p>
              <a:p>
                <a:pPr marL="342900" algn="just">
                  <a:buFontTx/>
                  <a:buChar char="-"/>
                </a:pPr>
                <a:r>
                  <a:rPr lang="en-US" sz="2200" dirty="0"/>
                  <a:t>Space complexity: </a:t>
                </a:r>
                <a14:m>
                  <m:oMath xmlns:m="http://schemas.openxmlformats.org/officeDocument/2006/math">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i="1" dirty="0" err="1" smtClean="0">
                        <a:latin typeface="Cambria Math" panose="02040503050406030204" pitchFamily="18" charset="0"/>
                      </a:rPr>
                      <m:t>𝑛</m:t>
                    </m:r>
                    <m:r>
                      <a:rPr lang="en-US" sz="2200" i="1" dirty="0" err="1" smtClean="0">
                        <a:latin typeface="Cambria Math" panose="02040503050406030204" pitchFamily="18" charset="0"/>
                      </a:rPr>
                      <m:t>.</m:t>
                    </m:r>
                    <m:r>
                      <a:rPr lang="en-US" sz="2200" i="1" dirty="0" err="1" smtClean="0">
                        <a:latin typeface="Cambria Math" panose="02040503050406030204" pitchFamily="18" charset="0"/>
                      </a:rPr>
                      <m:t>𝑛</m:t>
                    </m:r>
                    <m:r>
                      <a:rPr lang="en-US" sz="2200" i="1" dirty="0" smtClean="0">
                        <a:latin typeface="Cambria Math" panose="02040503050406030204" pitchFamily="18" charset="0"/>
                      </a:rPr>
                      <m:t>!) </m:t>
                    </m:r>
                  </m:oMath>
                </a14:m>
                <a:r>
                  <a:rPr lang="en-US" sz="2200" dirty="0"/>
                  <a:t>or </a:t>
                </a:r>
                <a14:m>
                  <m:oMath xmlns:m="http://schemas.openxmlformats.org/officeDocument/2006/math">
                    <m:r>
                      <a:rPr lang="en-US" sz="2200" i="1" dirty="0" smtClean="0">
                        <a:latin typeface="Cambria Math" panose="02040503050406030204" pitchFamily="18" charset="0"/>
                      </a:rPr>
                      <m:t>𝑂</m:t>
                    </m:r>
                    <m:r>
                      <a:rPr lang="en-US" sz="2200" i="1" dirty="0" smtClean="0">
                        <a:latin typeface="Cambria Math" panose="02040503050406030204" pitchFamily="18" charset="0"/>
                      </a:rPr>
                      <m:t>(</m:t>
                    </m:r>
                    <m:r>
                      <a:rPr lang="en-US" sz="2200" i="1" dirty="0" smtClean="0">
                        <a:latin typeface="Cambria Math" panose="02040503050406030204" pitchFamily="18" charset="0"/>
                      </a:rPr>
                      <m:t>𝑛</m:t>
                    </m:r>
                    <m:r>
                      <a:rPr lang="en-US" sz="2200" i="1" dirty="0" smtClean="0">
                        <a:latin typeface="Cambria Math" panose="02040503050406030204" pitchFamily="18" charset="0"/>
                      </a:rPr>
                      <m:t>)</m:t>
                    </m:r>
                  </m:oMath>
                </a14:m>
                <a:endParaRPr lang="vi-VN" sz="2200" dirty="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04098" y="1908299"/>
                <a:ext cx="5137324" cy="2578682"/>
              </a:xfrm>
              <a:prstGeom prst="rect">
                <a:avLst/>
              </a:prstGeom>
              <a:blipFill>
                <a:blip r:embed="rId3"/>
                <a:stretch>
                  <a:fillRect l="-1544" r="-1663" b="-212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Algorithm</a:t>
            </a:r>
            <a:endParaRPr lang="vi-VN"/>
          </a:p>
        </p:txBody>
      </p:sp>
    </p:spTree>
    <p:extLst>
      <p:ext uri="{BB962C8B-B14F-4D97-AF65-F5344CB8AC3E}">
        <p14:creationId xmlns:p14="http://schemas.microsoft.com/office/powerpoint/2010/main" val="95486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7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OTHER QUESTIONS</a:t>
            </a:r>
            <a:endParaRPr/>
          </a:p>
        </p:txBody>
      </p:sp>
      <p:sp>
        <p:nvSpPr>
          <p:cNvPr id="3817" name="Google Shape;3817;p72"/>
          <p:cNvSpPr txBox="1">
            <a:spLocks noGrp="1"/>
          </p:cNvSpPr>
          <p:nvPr>
            <p:ph type="title" idx="4294967295"/>
          </p:nvPr>
        </p:nvSpPr>
        <p:spPr>
          <a:xfrm>
            <a:off x="1020596" y="2347951"/>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818" name="Google Shape;3818;p72"/>
          <p:cNvSpPr txBox="1">
            <a:spLocks noGrp="1"/>
          </p:cNvSpPr>
          <p:nvPr>
            <p:ph type="title" idx="4294967295"/>
          </p:nvPr>
        </p:nvSpPr>
        <p:spPr>
          <a:xfrm>
            <a:off x="986946" y="1818413"/>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Questions</a:t>
            </a:r>
            <a:endParaRPr sz="2200">
              <a:latin typeface="Raleway"/>
              <a:ea typeface="Raleway"/>
              <a:cs typeface="Raleway"/>
              <a:sym typeface="Raleway"/>
            </a:endParaRPr>
          </a:p>
        </p:txBody>
      </p:sp>
      <p:sp>
        <p:nvSpPr>
          <p:cNvPr id="3819" name="Google Shape;3819;p72"/>
          <p:cNvSpPr txBox="1">
            <a:spLocks noGrp="1"/>
          </p:cNvSpPr>
          <p:nvPr>
            <p:ph type="subTitle" idx="4294967295"/>
          </p:nvPr>
        </p:nvSpPr>
        <p:spPr>
          <a:xfrm>
            <a:off x="1917872" y="2447567"/>
            <a:ext cx="2067900" cy="512431"/>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a:t>Is there any other approach?</a:t>
            </a:r>
            <a:endParaRPr sz="1600">
              <a:solidFill>
                <a:schemeClr val="dk1"/>
              </a:solidFill>
            </a:endParaRPr>
          </a:p>
        </p:txBody>
      </p:sp>
      <p:grpSp>
        <p:nvGrpSpPr>
          <p:cNvPr id="3820" name="Google Shape;3820;p72"/>
          <p:cNvGrpSpPr/>
          <p:nvPr/>
        </p:nvGrpSpPr>
        <p:grpSpPr>
          <a:xfrm>
            <a:off x="986939" y="2315994"/>
            <a:ext cx="785813" cy="723613"/>
            <a:chOff x="1087275" y="1394225"/>
            <a:chExt cx="906150" cy="834425"/>
          </a:xfrm>
        </p:grpSpPr>
        <p:sp>
          <p:nvSpPr>
            <p:cNvPr id="3821" name="Google Shape;3821;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2"/>
          <p:cNvGrpSpPr/>
          <p:nvPr/>
        </p:nvGrpSpPr>
        <p:grpSpPr>
          <a:xfrm>
            <a:off x="4300970" y="1812257"/>
            <a:ext cx="3888148" cy="2862700"/>
            <a:chOff x="4300970" y="1812257"/>
            <a:chExt cx="3888148" cy="2721119"/>
          </a:xfrm>
        </p:grpSpPr>
        <p:grpSp>
          <p:nvGrpSpPr>
            <p:cNvPr id="3826" name="Google Shape;3826;p72"/>
            <p:cNvGrpSpPr/>
            <p:nvPr/>
          </p:nvGrpSpPr>
          <p:grpSpPr>
            <a:xfrm>
              <a:off x="4362870" y="1812257"/>
              <a:ext cx="3826248" cy="2660369"/>
              <a:chOff x="4300970" y="1838000"/>
              <a:chExt cx="3826248" cy="2660369"/>
            </a:xfrm>
          </p:grpSpPr>
          <p:sp>
            <p:nvSpPr>
              <p:cNvPr id="3827" name="Google Shape;3827;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8" name="Google Shape;3828;p72"/>
              <p:cNvGrpSpPr/>
              <p:nvPr/>
            </p:nvGrpSpPr>
            <p:grpSpPr>
              <a:xfrm>
                <a:off x="7492149" y="1903774"/>
                <a:ext cx="460745" cy="79750"/>
                <a:chOff x="7488738" y="1265980"/>
                <a:chExt cx="523098" cy="90543"/>
              </a:xfrm>
            </p:grpSpPr>
            <p:sp>
              <p:nvSpPr>
                <p:cNvPr id="3829" name="Google Shape;3829;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2"/>
            <p:cNvGrpSpPr/>
            <p:nvPr/>
          </p:nvGrpSpPr>
          <p:grpSpPr>
            <a:xfrm>
              <a:off x="4300970" y="1873007"/>
              <a:ext cx="3826248" cy="2660369"/>
              <a:chOff x="4300970" y="1838000"/>
              <a:chExt cx="3826248" cy="2660369"/>
            </a:xfrm>
          </p:grpSpPr>
          <p:sp>
            <p:nvSpPr>
              <p:cNvPr id="3835" name="Google Shape;3835;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72"/>
              <p:cNvGrpSpPr/>
              <p:nvPr/>
            </p:nvGrpSpPr>
            <p:grpSpPr>
              <a:xfrm>
                <a:off x="7492149" y="1903774"/>
                <a:ext cx="460745" cy="79750"/>
                <a:chOff x="7488738" y="1265980"/>
                <a:chExt cx="523098" cy="90543"/>
              </a:xfrm>
            </p:grpSpPr>
            <p:sp>
              <p:nvSpPr>
                <p:cNvPr id="3837" name="Google Shape;3837;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2" name="Google Shape;3842;p72"/>
          <p:cNvSpPr txBox="1">
            <a:spLocks noGrp="1"/>
          </p:cNvSpPr>
          <p:nvPr>
            <p:ph type="title" idx="4294967295"/>
          </p:nvPr>
        </p:nvSpPr>
        <p:spPr>
          <a:xfrm>
            <a:off x="4300979" y="1340425"/>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Notes</a:t>
            </a:r>
            <a:endParaRPr sz="2200">
              <a:latin typeface="Raleway"/>
              <a:ea typeface="Raleway"/>
              <a:cs typeface="Raleway"/>
              <a:sym typeface="Raleway"/>
            </a:endParaRPr>
          </a:p>
        </p:txBody>
      </p:sp>
      <p:sp>
        <p:nvSpPr>
          <p:cNvPr id="3844" name="Google Shape;3844;p72"/>
          <p:cNvSpPr txBox="1">
            <a:spLocks noGrp="1"/>
          </p:cNvSpPr>
          <p:nvPr>
            <p:ph type="title" idx="4294967295"/>
          </p:nvPr>
        </p:nvSpPr>
        <p:spPr>
          <a:xfrm>
            <a:off x="1020596" y="3165651"/>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845" name="Google Shape;3845;p72"/>
          <p:cNvSpPr txBox="1">
            <a:spLocks noGrp="1"/>
          </p:cNvSpPr>
          <p:nvPr>
            <p:ph type="subTitle" idx="4294967295"/>
          </p:nvPr>
        </p:nvSpPr>
        <p:spPr>
          <a:xfrm>
            <a:off x="1911520" y="3375716"/>
            <a:ext cx="2067900" cy="43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a:t>Is Assignment Problem a NP-hard problem?</a:t>
            </a:r>
            <a:endParaRPr sz="1600">
              <a:solidFill>
                <a:schemeClr val="dk1"/>
              </a:solidFill>
            </a:endParaRPr>
          </a:p>
        </p:txBody>
      </p:sp>
      <p:grpSp>
        <p:nvGrpSpPr>
          <p:cNvPr id="3846" name="Google Shape;3846;p72"/>
          <p:cNvGrpSpPr/>
          <p:nvPr/>
        </p:nvGrpSpPr>
        <p:grpSpPr>
          <a:xfrm>
            <a:off x="986939" y="3133694"/>
            <a:ext cx="785813" cy="723613"/>
            <a:chOff x="1087275" y="1394225"/>
            <a:chExt cx="906150" cy="834425"/>
          </a:xfrm>
        </p:grpSpPr>
        <p:sp>
          <p:nvSpPr>
            <p:cNvPr id="3847" name="Google Shape;3847;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2"/>
          <p:cNvGrpSpPr/>
          <p:nvPr/>
        </p:nvGrpSpPr>
        <p:grpSpPr>
          <a:xfrm>
            <a:off x="8072405" y="468543"/>
            <a:ext cx="291607" cy="291607"/>
            <a:chOff x="4986154" y="2841352"/>
            <a:chExt cx="705900" cy="705900"/>
          </a:xfrm>
        </p:grpSpPr>
        <p:sp>
          <p:nvSpPr>
            <p:cNvPr id="3854" name="Google Shape;3854;p72"/>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2"/>
          <p:cNvGrpSpPr/>
          <p:nvPr/>
        </p:nvGrpSpPr>
        <p:grpSpPr>
          <a:xfrm>
            <a:off x="855506" y="-106105"/>
            <a:ext cx="1148935" cy="777789"/>
            <a:chOff x="855506" y="-106105"/>
            <a:chExt cx="1148935" cy="777789"/>
          </a:xfrm>
        </p:grpSpPr>
        <p:grpSp>
          <p:nvGrpSpPr>
            <p:cNvPr id="3857" name="Google Shape;3857;p72"/>
            <p:cNvGrpSpPr/>
            <p:nvPr/>
          </p:nvGrpSpPr>
          <p:grpSpPr>
            <a:xfrm>
              <a:off x="855506" y="-106105"/>
              <a:ext cx="1148935" cy="777789"/>
              <a:chOff x="855506" y="-106105"/>
              <a:chExt cx="1148935" cy="777789"/>
            </a:xfrm>
          </p:grpSpPr>
          <p:sp>
            <p:nvSpPr>
              <p:cNvPr id="3858" name="Google Shape;3858;p72"/>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2"/>
            <p:cNvGrpSpPr/>
            <p:nvPr/>
          </p:nvGrpSpPr>
          <p:grpSpPr>
            <a:xfrm>
              <a:off x="1489383" y="128787"/>
              <a:ext cx="313200" cy="313200"/>
              <a:chOff x="2053583" y="3822225"/>
              <a:chExt cx="313200" cy="313200"/>
            </a:xfrm>
          </p:grpSpPr>
          <p:sp>
            <p:nvSpPr>
              <p:cNvPr id="3862" name="Google Shape;3862;p72"/>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9E4679-0C6E-2B39-D714-3B32A52B685B}"/>
                  </a:ext>
                </a:extLst>
              </p:cNvPr>
              <p:cNvSpPr txBox="1"/>
              <p:nvPr/>
            </p:nvSpPr>
            <p:spPr>
              <a:xfrm>
                <a:off x="4526897" y="2237881"/>
                <a:ext cx="3362363" cy="212365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lvl="0" indent="-317500">
                  <a:spcBef>
                    <a:spcPts val="2400"/>
                  </a:spcBef>
                  <a:buSzPts val="1400"/>
                  <a:buFont typeface="DM Sans"/>
                  <a:buChar char="●"/>
                </a:pPr>
                <a:r>
                  <a:rPr lang="en-US" sz="1600">
                    <a:solidFill>
                      <a:srgbClr val="000000"/>
                    </a:solidFill>
                    <a:latin typeface="DM Sans"/>
                    <a:ea typeface="DM Sans"/>
                    <a:cs typeface="DM Sans"/>
                    <a:sym typeface="DM Sans"/>
                  </a:rPr>
                  <a:t>There is a much more efficient algorithm for this problem called the </a:t>
                </a:r>
                <a:r>
                  <a:rPr lang="en-US" sz="1600" b="1">
                    <a:solidFill>
                      <a:srgbClr val="000000"/>
                    </a:solidFill>
                    <a:latin typeface="DM Sans"/>
                    <a:ea typeface="DM Sans"/>
                    <a:cs typeface="DM Sans"/>
                    <a:sym typeface="DM Sans"/>
                  </a:rPr>
                  <a:t>Hungarian method </a:t>
                </a:r>
                <a:r>
                  <a:rPr lang="en-US" sz="1600">
                    <a:solidFill>
                      <a:srgbClr val="000000"/>
                    </a:solidFill>
                    <a:latin typeface="DM Sans"/>
                    <a:ea typeface="DM Sans"/>
                    <a:cs typeface="DM Sans"/>
                    <a:sym typeface="DM Sans"/>
                  </a:rPr>
                  <a:t> which has time complexity </a:t>
                </a:r>
                <a14:m>
                  <m:oMath xmlns:m="http://schemas.openxmlformats.org/officeDocument/2006/math">
                    <m:r>
                      <a:rPr lang="en-US" sz="1600" i="1" dirty="0" smtClean="0">
                        <a:solidFill>
                          <a:srgbClr val="000000"/>
                        </a:solidFill>
                        <a:latin typeface="Cambria Math" panose="02040503050406030204" pitchFamily="18" charset="0"/>
                        <a:ea typeface="DM Sans"/>
                        <a:cs typeface="DM Sans"/>
                        <a:sym typeface="DM Sans"/>
                      </a:rPr>
                      <m:t>𝑂</m:t>
                    </m:r>
                    <m:d>
                      <m:dPr>
                        <m:ctrlPr>
                          <a:rPr lang="en-US" sz="1600" i="1" dirty="0" smtClean="0">
                            <a:solidFill>
                              <a:srgbClr val="000000"/>
                            </a:solidFill>
                            <a:latin typeface="Cambria Math" panose="02040503050406030204" pitchFamily="18" charset="0"/>
                            <a:ea typeface="DM Sans"/>
                            <a:cs typeface="DM Sans"/>
                            <a:sym typeface="DM Sans"/>
                          </a:rPr>
                        </m:ctrlPr>
                      </m:dPr>
                      <m:e>
                        <m:sSup>
                          <m:sSupPr>
                            <m:ctrlPr>
                              <a:rPr lang="en-US" sz="1600" i="1" dirty="0" smtClean="0">
                                <a:solidFill>
                                  <a:srgbClr val="000000"/>
                                </a:solidFill>
                                <a:latin typeface="Cambria Math" panose="02040503050406030204" pitchFamily="18" charset="0"/>
                                <a:ea typeface="DM Sans"/>
                                <a:cs typeface="DM Sans"/>
                                <a:sym typeface="DM Sans"/>
                              </a:rPr>
                            </m:ctrlPr>
                          </m:sSupPr>
                          <m:e>
                            <m:r>
                              <a:rPr lang="en-US" sz="1600" i="1" dirty="0" smtClean="0">
                                <a:solidFill>
                                  <a:srgbClr val="000000"/>
                                </a:solidFill>
                                <a:latin typeface="Cambria Math" panose="02040503050406030204" pitchFamily="18" charset="0"/>
                                <a:ea typeface="DM Sans"/>
                                <a:cs typeface="DM Sans"/>
                                <a:sym typeface="DM Sans"/>
                              </a:rPr>
                              <m:t>𝑛</m:t>
                            </m:r>
                          </m:e>
                          <m:sup>
                            <m:r>
                              <a:rPr lang="en-US" sz="1600" i="1" dirty="0" smtClean="0">
                                <a:solidFill>
                                  <a:srgbClr val="000000"/>
                                </a:solidFill>
                                <a:latin typeface="Cambria Math" panose="02040503050406030204" pitchFamily="18" charset="0"/>
                                <a:ea typeface="DM Sans"/>
                                <a:cs typeface="DM Sans"/>
                                <a:sym typeface="DM Sans"/>
                              </a:rPr>
                              <m:t>3</m:t>
                            </m:r>
                          </m:sup>
                        </m:sSup>
                      </m:e>
                    </m:d>
                  </m:oMath>
                </a14:m>
                <a:endParaRPr lang="en-US" sz="1600">
                  <a:solidFill>
                    <a:srgbClr val="000000"/>
                  </a:solidFill>
                  <a:latin typeface="DM Sans"/>
                  <a:ea typeface="DM Sans"/>
                  <a:cs typeface="DM Sans"/>
                  <a:sym typeface="DM Sans"/>
                </a:endParaRPr>
              </a:p>
              <a:p>
                <a:pPr marL="457200" lvl="0" indent="-317500">
                  <a:spcBef>
                    <a:spcPts val="2400"/>
                  </a:spcBef>
                  <a:buSzPts val="1400"/>
                  <a:buFont typeface="DM Sans"/>
                  <a:buChar char="●"/>
                </a:pPr>
                <a:r>
                  <a:rPr lang="en-US" sz="1600">
                    <a:solidFill>
                      <a:srgbClr val="000000"/>
                    </a:solidFill>
                    <a:latin typeface="DM Sans"/>
                    <a:ea typeface="DM Sans"/>
                    <a:cs typeface="DM Sans"/>
                    <a:sym typeface="DM Sans"/>
                  </a:rPr>
                  <a:t>Assignment Problem is not a NP-hard problem.</a:t>
                </a:r>
              </a:p>
            </p:txBody>
          </p:sp>
        </mc:Choice>
        <mc:Fallback xmlns="">
          <p:sp>
            <p:nvSpPr>
              <p:cNvPr id="6" name="TextBox 5">
                <a:extLst>
                  <a:ext uri="{FF2B5EF4-FFF2-40B4-BE49-F238E27FC236}">
                    <a16:creationId xmlns:a16="http://schemas.microsoft.com/office/drawing/2014/main" id="{B19E4679-0C6E-2B39-D714-3B32A52B685B}"/>
                  </a:ext>
                </a:extLst>
              </p:cNvPr>
              <p:cNvSpPr txBox="1">
                <a:spLocks noRot="1" noChangeAspect="1" noMove="1" noResize="1" noEditPoints="1" noAdjustHandles="1" noChangeArrowheads="1" noChangeShapeType="1" noTextEdit="1"/>
              </p:cNvSpPr>
              <p:nvPr/>
            </p:nvSpPr>
            <p:spPr>
              <a:xfrm>
                <a:off x="4526897" y="2237881"/>
                <a:ext cx="3362363" cy="2123658"/>
              </a:xfrm>
              <a:prstGeom prst="rect">
                <a:avLst/>
              </a:prstGeom>
              <a:blipFill>
                <a:blip r:embed="rId3"/>
                <a:stretch>
                  <a:fillRect t="-568" r="-1081" b="-1989"/>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6"/>
          <p:cNvSpPr txBox="1">
            <a:spLocks noGrp="1"/>
          </p:cNvSpPr>
          <p:nvPr>
            <p:ph type="title"/>
          </p:nvPr>
        </p:nvSpPr>
        <p:spPr>
          <a:xfrm>
            <a:off x="1983715" y="1390242"/>
            <a:ext cx="5158200" cy="72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322" name="Google Shape;1322;p46"/>
          <p:cNvSpPr txBox="1">
            <a:spLocks noGrp="1"/>
          </p:cNvSpPr>
          <p:nvPr>
            <p:ph type="subTitle" idx="1"/>
          </p:nvPr>
        </p:nvSpPr>
        <p:spPr>
          <a:xfrm>
            <a:off x="1983703" y="2137166"/>
            <a:ext cx="5158200" cy="2135587"/>
          </a:xfrm>
          <a:prstGeom prst="rect">
            <a:avLst/>
          </a:prstGeom>
        </p:spPr>
        <p:txBody>
          <a:bodyPr spcFirstLastPara="1" wrap="square" lIns="91425" tIns="91425" rIns="91425" bIns="91425" anchor="ctr" anchorCtr="0">
            <a:noAutofit/>
          </a:bodyPr>
          <a:lstStyle/>
          <a:p>
            <a:pPr marL="0" indent="0" algn="just"/>
            <a:r>
              <a:rPr lang="en-US"/>
              <a:t>A problem domain grows exponentially or faster does </a:t>
            </a:r>
            <a:r>
              <a:rPr lang="en-US" b="1"/>
              <a:t>not</a:t>
            </a:r>
            <a:r>
              <a:rPr lang="en-US"/>
              <a:t> necessarily imply that there can be no efficient algorithm for solving it. </a:t>
            </a:r>
          </a:p>
          <a:p>
            <a:pPr marL="0" indent="0" algn="just"/>
            <a:endParaRPr lang="en-US"/>
          </a:p>
          <a:p>
            <a:pPr marL="0" indent="0" algn="just"/>
            <a:r>
              <a:rPr lang="en-US"/>
              <a:t>However, usually, there are no known polynomial-time algorithms for problems whose domain grows exponentially with instance size, </a:t>
            </a:r>
            <a:r>
              <a:rPr lang="en-US" i="1"/>
              <a:t>provided we want to solve them exactly.</a:t>
            </a:r>
            <a:endParaRPr lang="vi-VN" i="1"/>
          </a:p>
        </p:txBody>
      </p:sp>
      <p:grpSp>
        <p:nvGrpSpPr>
          <p:cNvPr id="1323" name="Google Shape;1323;p46"/>
          <p:cNvGrpSpPr/>
          <p:nvPr/>
        </p:nvGrpSpPr>
        <p:grpSpPr>
          <a:xfrm>
            <a:off x="8074688" y="418975"/>
            <a:ext cx="357300" cy="357300"/>
            <a:chOff x="981075" y="4248150"/>
            <a:chExt cx="357300" cy="357300"/>
          </a:xfrm>
        </p:grpSpPr>
        <p:sp>
          <p:nvSpPr>
            <p:cNvPr id="1324" name="Google Shape;1324;p46"/>
            <p:cNvSpPr/>
            <p:nvPr/>
          </p:nvSpPr>
          <p:spPr>
            <a:xfrm>
              <a:off x="981075" y="4248150"/>
              <a:ext cx="357300" cy="357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077025" y="4344874"/>
              <a:ext cx="165400" cy="163852"/>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712000" y="376825"/>
            <a:ext cx="1695065" cy="1396646"/>
            <a:chOff x="712000" y="376825"/>
            <a:chExt cx="1695065" cy="1396646"/>
          </a:xfrm>
        </p:grpSpPr>
        <p:grpSp>
          <p:nvGrpSpPr>
            <p:cNvPr id="1345" name="Google Shape;1345;p46"/>
            <p:cNvGrpSpPr/>
            <p:nvPr/>
          </p:nvGrpSpPr>
          <p:grpSpPr>
            <a:xfrm>
              <a:off x="712000" y="376825"/>
              <a:ext cx="1361690" cy="828302"/>
              <a:chOff x="712000" y="376825"/>
              <a:chExt cx="1361690" cy="828302"/>
            </a:xfrm>
          </p:grpSpPr>
          <p:sp>
            <p:nvSpPr>
              <p:cNvPr id="1346" name="Google Shape;1346;p46"/>
              <p:cNvSpPr/>
              <p:nvPr/>
            </p:nvSpPr>
            <p:spPr>
              <a:xfrm>
                <a:off x="753854" y="414444"/>
                <a:ext cx="1282234" cy="12623"/>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53854" y="414444"/>
                <a:ext cx="1282234" cy="12623"/>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753850" y="414449"/>
                <a:ext cx="12576" cy="745589"/>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1009009" y="414449"/>
                <a:ext cx="12576" cy="74556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1009014" y="91223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1009014" y="65707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1009014" y="414447"/>
                <a:ext cx="12576" cy="230157"/>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1264167" y="414449"/>
                <a:ext cx="12623" cy="74556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1264173" y="912238"/>
                <a:ext cx="12623" cy="242685"/>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1264173" y="657078"/>
                <a:ext cx="12623" cy="242685"/>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1264173" y="414447"/>
                <a:ext cx="12623" cy="230157"/>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1519373" y="414449"/>
                <a:ext cx="12576" cy="74556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1519380" y="91223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1519380" y="65707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1519380" y="414447"/>
                <a:ext cx="12576" cy="230157"/>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1774532" y="414449"/>
                <a:ext cx="12576" cy="74556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1774539" y="912238"/>
                <a:ext cx="12576" cy="242685"/>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1774539" y="657078"/>
                <a:ext cx="12576" cy="242685"/>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1774539" y="414447"/>
                <a:ext cx="12576" cy="230157"/>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2021339" y="415687"/>
                <a:ext cx="14711" cy="743112"/>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2021339" y="1018358"/>
                <a:ext cx="14711" cy="147880"/>
              </a:xfrm>
              <a:custGeom>
                <a:avLst/>
                <a:gdLst/>
                <a:ahLst/>
                <a:cxnLst/>
                <a:rect l="l" t="t" r="r" b="b"/>
                <a:pathLst>
                  <a:path w="310" h="5202" fill="none" extrusionOk="0">
                    <a:moveTo>
                      <a:pt x="309" y="1"/>
                    </a:moveTo>
                    <a:lnTo>
                      <a:pt x="1" y="1"/>
                    </a:lnTo>
                    <a:lnTo>
                      <a:pt x="1" y="4981"/>
                    </a:lnTo>
                    <a:lnTo>
                      <a:pt x="265" y="4981"/>
                    </a:lnTo>
                    <a:lnTo>
                      <a:pt x="265" y="5202"/>
                    </a:lnTo>
                    <a:lnTo>
                      <a:pt x="309" y="5202"/>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766382" y="644551"/>
                <a:ext cx="1255042" cy="12576"/>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766382" y="644551"/>
                <a:ext cx="242685" cy="12576"/>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1021541" y="644551"/>
                <a:ext cx="242685" cy="12576"/>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1276748" y="644551"/>
                <a:ext cx="242685" cy="12576"/>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1531907" y="644551"/>
                <a:ext cx="242685" cy="12576"/>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1787067" y="644551"/>
                <a:ext cx="234333" cy="12576"/>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753854" y="644551"/>
                <a:ext cx="12576" cy="12576"/>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753854" y="644551"/>
                <a:ext cx="12576" cy="12576"/>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1009014" y="644551"/>
                <a:ext cx="12576" cy="12576"/>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1009014" y="644551"/>
                <a:ext cx="12576" cy="12576"/>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1264173" y="644551"/>
                <a:ext cx="12623" cy="12576"/>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1264173" y="644551"/>
                <a:ext cx="12623" cy="12576"/>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1519380" y="644551"/>
                <a:ext cx="12576" cy="12576"/>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1519380" y="644551"/>
                <a:ext cx="12576" cy="12576"/>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1774539" y="644551"/>
                <a:ext cx="12576" cy="12576"/>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1774539" y="644551"/>
                <a:ext cx="12576" cy="12576"/>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2021346" y="644551"/>
                <a:ext cx="14711" cy="12576"/>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2021346" y="644551"/>
                <a:ext cx="14711" cy="12576"/>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766382" y="899710"/>
                <a:ext cx="1255042" cy="12576"/>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766382" y="899710"/>
                <a:ext cx="242685" cy="12576"/>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1021541" y="899710"/>
                <a:ext cx="242685" cy="12576"/>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1276748" y="899710"/>
                <a:ext cx="242685" cy="12576"/>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1531907" y="899710"/>
                <a:ext cx="242685" cy="12576"/>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1787067" y="899710"/>
                <a:ext cx="234333" cy="12576"/>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753854" y="899710"/>
                <a:ext cx="12576" cy="12576"/>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53854" y="899710"/>
                <a:ext cx="12576" cy="12576"/>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1009014" y="899710"/>
                <a:ext cx="12576" cy="12576"/>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1009014" y="899710"/>
                <a:ext cx="12576" cy="12576"/>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1264173" y="899710"/>
                <a:ext cx="12623" cy="12576"/>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1264173" y="899710"/>
                <a:ext cx="12623" cy="12576"/>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1519380" y="899710"/>
                <a:ext cx="12576" cy="12576"/>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1519380" y="899710"/>
                <a:ext cx="12576" cy="12576"/>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1774539" y="899710"/>
                <a:ext cx="12576" cy="12576"/>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1774539" y="899710"/>
                <a:ext cx="12576" cy="12576"/>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p:cNvSpPr/>
              <p:nvPr/>
            </p:nvSpPr>
            <p:spPr>
              <a:xfrm>
                <a:off x="2021346" y="899710"/>
                <a:ext cx="14711" cy="12576"/>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a:off x="2021346" y="899710"/>
                <a:ext cx="14711" cy="12576"/>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766382" y="1154869"/>
                <a:ext cx="1255042" cy="12623"/>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p:cNvSpPr/>
              <p:nvPr/>
            </p:nvSpPr>
            <p:spPr>
              <a:xfrm>
                <a:off x="766382" y="1154869"/>
                <a:ext cx="242685" cy="12623"/>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1021541" y="1154869"/>
                <a:ext cx="242685" cy="12623"/>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1276748" y="1154869"/>
                <a:ext cx="242685" cy="12623"/>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a:off x="1531907" y="1154869"/>
                <a:ext cx="242685" cy="12623"/>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1787067" y="1154869"/>
                <a:ext cx="234333" cy="12623"/>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753854" y="1154869"/>
                <a:ext cx="12576" cy="12623"/>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p:cNvSpPr/>
              <p:nvPr/>
            </p:nvSpPr>
            <p:spPr>
              <a:xfrm>
                <a:off x="753854" y="1154869"/>
                <a:ext cx="12576" cy="12623"/>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p:cNvSpPr/>
              <p:nvPr/>
            </p:nvSpPr>
            <p:spPr>
              <a:xfrm>
                <a:off x="1009014" y="1154869"/>
                <a:ext cx="12576" cy="12623"/>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1009014" y="1154869"/>
                <a:ext cx="12576" cy="12623"/>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264173" y="1154869"/>
                <a:ext cx="12623" cy="12623"/>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264173" y="1154869"/>
                <a:ext cx="12623" cy="12623"/>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519380" y="1154869"/>
                <a:ext cx="12576" cy="12623"/>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6"/>
              <p:cNvSpPr/>
              <p:nvPr/>
            </p:nvSpPr>
            <p:spPr>
              <a:xfrm>
                <a:off x="1519380" y="1154869"/>
                <a:ext cx="12576" cy="12623"/>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6"/>
              <p:cNvSpPr/>
              <p:nvPr/>
            </p:nvSpPr>
            <p:spPr>
              <a:xfrm>
                <a:off x="1774539" y="1154869"/>
                <a:ext cx="12576" cy="12623"/>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1774539" y="1154869"/>
                <a:ext cx="12576" cy="12623"/>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2021346" y="1154869"/>
                <a:ext cx="14711" cy="12623"/>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p:cNvSpPr/>
              <p:nvPr/>
            </p:nvSpPr>
            <p:spPr>
              <a:xfrm>
                <a:off x="2021346" y="1154869"/>
                <a:ext cx="14711" cy="12623"/>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46"/>
              <p:cNvGrpSpPr/>
              <p:nvPr/>
            </p:nvGrpSpPr>
            <p:grpSpPr>
              <a:xfrm>
                <a:off x="712000" y="1117240"/>
                <a:ext cx="89975" cy="87887"/>
                <a:chOff x="712000" y="1621340"/>
                <a:chExt cx="89975" cy="87887"/>
              </a:xfrm>
            </p:grpSpPr>
            <p:sp>
              <p:nvSpPr>
                <p:cNvPr id="1422" name="Google Shape;1422;p46"/>
                <p:cNvSpPr/>
                <p:nvPr/>
              </p:nvSpPr>
              <p:spPr>
                <a:xfrm>
                  <a:off x="755942" y="1658971"/>
                  <a:ext cx="10488" cy="12576"/>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755942" y="1658971"/>
                  <a:ext cx="10488" cy="12576"/>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753831" y="1621340"/>
                  <a:ext cx="12623" cy="87887"/>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712000" y="1658971"/>
                  <a:ext cx="89975" cy="12576"/>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46"/>
              <p:cNvGrpSpPr/>
              <p:nvPr/>
            </p:nvGrpSpPr>
            <p:grpSpPr>
              <a:xfrm>
                <a:off x="1983715" y="1117240"/>
                <a:ext cx="89975" cy="87887"/>
                <a:chOff x="1983715" y="1621340"/>
                <a:chExt cx="89975" cy="87887"/>
              </a:xfrm>
            </p:grpSpPr>
            <p:sp>
              <p:nvSpPr>
                <p:cNvPr id="1427" name="Google Shape;1427;p46"/>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46"/>
              <p:cNvSpPr/>
              <p:nvPr/>
            </p:nvSpPr>
            <p:spPr>
              <a:xfrm>
                <a:off x="753831" y="376825"/>
                <a:ext cx="12623" cy="87887"/>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712000" y="414456"/>
                <a:ext cx="89975" cy="12623"/>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2021346" y="376825"/>
                <a:ext cx="14711" cy="87887"/>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1983715" y="414456"/>
                <a:ext cx="89975" cy="12623"/>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6"/>
            <p:cNvGrpSpPr/>
            <p:nvPr/>
          </p:nvGrpSpPr>
          <p:grpSpPr>
            <a:xfrm>
              <a:off x="1205705" y="776277"/>
              <a:ext cx="569922" cy="557039"/>
              <a:chOff x="712005" y="384639"/>
              <a:chExt cx="569922" cy="557039"/>
            </a:xfrm>
          </p:grpSpPr>
          <p:grpSp>
            <p:nvGrpSpPr>
              <p:cNvPr id="1436" name="Google Shape;1436;p46"/>
              <p:cNvGrpSpPr/>
              <p:nvPr/>
            </p:nvGrpSpPr>
            <p:grpSpPr>
              <a:xfrm>
                <a:off x="712005" y="384639"/>
                <a:ext cx="497703" cy="483698"/>
                <a:chOff x="794331" y="401591"/>
                <a:chExt cx="516235" cy="501709"/>
              </a:xfrm>
            </p:grpSpPr>
            <p:sp>
              <p:nvSpPr>
                <p:cNvPr id="1437" name="Google Shape;1437;p46"/>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6"/>
              <p:cNvGrpSpPr/>
              <p:nvPr/>
            </p:nvGrpSpPr>
            <p:grpSpPr>
              <a:xfrm>
                <a:off x="1057682" y="538173"/>
                <a:ext cx="224245" cy="403505"/>
                <a:chOff x="8063823" y="2506947"/>
                <a:chExt cx="198009" cy="356296"/>
              </a:xfrm>
            </p:grpSpPr>
            <p:sp>
              <p:nvSpPr>
                <p:cNvPr id="1443" name="Google Shape;1443;p46"/>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1" name="Google Shape;1451;p46"/>
            <p:cNvGrpSpPr/>
            <p:nvPr/>
          </p:nvGrpSpPr>
          <p:grpSpPr>
            <a:xfrm>
              <a:off x="2317090" y="1010853"/>
              <a:ext cx="89975" cy="87887"/>
              <a:chOff x="1983715" y="1621340"/>
              <a:chExt cx="89975" cy="87887"/>
            </a:xfrm>
          </p:grpSpPr>
          <p:sp>
            <p:nvSpPr>
              <p:cNvPr id="1452" name="Google Shape;1452;p46"/>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6"/>
            <p:cNvGrpSpPr/>
            <p:nvPr/>
          </p:nvGrpSpPr>
          <p:grpSpPr>
            <a:xfrm>
              <a:off x="1622006" y="1623352"/>
              <a:ext cx="153704" cy="150119"/>
              <a:chOff x="1983715" y="1621340"/>
              <a:chExt cx="89975" cy="87887"/>
            </a:xfrm>
          </p:grpSpPr>
          <p:sp>
            <p:nvSpPr>
              <p:cNvPr id="1457" name="Google Shape;1457;p46"/>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1" name="Google Shape;1461;p46"/>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Drafting &amp; CAD Technology</a:t>
            </a:r>
            <a:endParaRPr/>
          </a:p>
        </p:txBody>
      </p:sp>
      <p:sp>
        <p:nvSpPr>
          <p:cNvPr id="1462" name="Google Shape;1462;p46"/>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for college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147775" y="3845512"/>
            <a:ext cx="5132698"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a:t>
            </a:r>
            <a:endParaRPr/>
          </a:p>
        </p:txBody>
      </p:sp>
      <p:sp>
        <p:nvSpPr>
          <p:cNvPr id="1471" name="Google Shape;1471;p47"/>
          <p:cNvSpPr txBox="1">
            <a:spLocks noGrp="1"/>
          </p:cNvSpPr>
          <p:nvPr>
            <p:ph type="subTitle" idx="1"/>
          </p:nvPr>
        </p:nvSpPr>
        <p:spPr>
          <a:xfrm>
            <a:off x="2066810" y="3756451"/>
            <a:ext cx="5135624"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Brute-force approach for traversal algorithms</a:t>
            </a:r>
            <a:endParaRP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473" name="Google Shape;1473;p47"/>
          <p:cNvSpPr/>
          <p:nvPr/>
        </p:nvSpPr>
        <p:spPr>
          <a:xfrm>
            <a:off x="1394133" y="2990212"/>
            <a:ext cx="6388579" cy="51281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BREADTH-FIRST SEARCH</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44307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5" name="Google Shape;1125;p43"/>
          <p:cNvGrpSpPr/>
          <p:nvPr/>
        </p:nvGrpSpPr>
        <p:grpSpPr>
          <a:xfrm>
            <a:off x="1042021" y="4338079"/>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8101964" y="4271234"/>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29;p50">
            <a:extLst>
              <a:ext uri="{FF2B5EF4-FFF2-40B4-BE49-F238E27FC236}">
                <a16:creationId xmlns:a16="http://schemas.microsoft.com/office/drawing/2014/main" id="{9FC14103-EF9F-E6AD-2111-8C5E396DDA33}"/>
              </a:ext>
            </a:extLst>
          </p:cNvPr>
          <p:cNvGrpSpPr/>
          <p:nvPr/>
        </p:nvGrpSpPr>
        <p:grpSpPr>
          <a:xfrm>
            <a:off x="1668609" y="1428001"/>
            <a:ext cx="5819710" cy="3322753"/>
            <a:chOff x="1662150" y="965574"/>
            <a:chExt cx="5819710" cy="3212350"/>
          </a:xfrm>
        </p:grpSpPr>
        <p:sp>
          <p:nvSpPr>
            <p:cNvPr id="5" name="Google Shape;1830;p50">
              <a:extLst>
                <a:ext uri="{FF2B5EF4-FFF2-40B4-BE49-F238E27FC236}">
                  <a16:creationId xmlns:a16="http://schemas.microsoft.com/office/drawing/2014/main" id="{7179DDD6-ED65-878E-55FF-5B0A9C30A5EE}"/>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6" name="Google Shape;1831;p50">
              <a:extLst>
                <a:ext uri="{FF2B5EF4-FFF2-40B4-BE49-F238E27FC236}">
                  <a16:creationId xmlns:a16="http://schemas.microsoft.com/office/drawing/2014/main" id="{965F95A0-B53B-3B7B-7EA5-D2FF47E8E773}"/>
                </a:ext>
              </a:extLst>
            </p:cNvPr>
            <p:cNvGrpSpPr/>
            <p:nvPr/>
          </p:nvGrpSpPr>
          <p:grpSpPr>
            <a:xfrm>
              <a:off x="1662150" y="965574"/>
              <a:ext cx="5819675" cy="326925"/>
              <a:chOff x="1662163" y="959424"/>
              <a:chExt cx="5819675" cy="326925"/>
            </a:xfrm>
          </p:grpSpPr>
          <p:sp>
            <p:nvSpPr>
              <p:cNvPr id="7" name="Google Shape;1832;p50">
                <a:extLst>
                  <a:ext uri="{FF2B5EF4-FFF2-40B4-BE49-F238E27FC236}">
                    <a16:creationId xmlns:a16="http://schemas.microsoft.com/office/drawing/2014/main" id="{5ECB7D64-1F73-3C96-8C09-DDA2B84D4C0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Raleway Black" pitchFamily="2" charset="0"/>
                </a:endParaRPr>
              </a:p>
            </p:txBody>
          </p:sp>
          <p:grpSp>
            <p:nvGrpSpPr>
              <p:cNvPr id="8" name="Google Shape;1833;p50">
                <a:extLst>
                  <a:ext uri="{FF2B5EF4-FFF2-40B4-BE49-F238E27FC236}">
                    <a16:creationId xmlns:a16="http://schemas.microsoft.com/office/drawing/2014/main" id="{9DA35A5C-3823-8DFA-BDD0-87883859D49A}"/>
                  </a:ext>
                </a:extLst>
              </p:cNvPr>
              <p:cNvGrpSpPr/>
              <p:nvPr/>
            </p:nvGrpSpPr>
            <p:grpSpPr>
              <a:xfrm>
                <a:off x="1764526" y="959424"/>
                <a:ext cx="5589241" cy="326925"/>
                <a:chOff x="1764526" y="959424"/>
                <a:chExt cx="5589241" cy="326925"/>
              </a:xfrm>
            </p:grpSpPr>
            <p:sp>
              <p:nvSpPr>
                <p:cNvPr id="10" name="Google Shape;1834;p50">
                  <a:extLst>
                    <a:ext uri="{FF2B5EF4-FFF2-40B4-BE49-F238E27FC236}">
                      <a16:creationId xmlns:a16="http://schemas.microsoft.com/office/drawing/2014/main" id="{CA663703-E952-7F5B-1590-12099BAC5723}"/>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5;p50">
                  <a:extLst>
                    <a:ext uri="{FF2B5EF4-FFF2-40B4-BE49-F238E27FC236}">
                      <a16:creationId xmlns:a16="http://schemas.microsoft.com/office/drawing/2014/main" id="{33F83EF0-D759-4E7F-DC9E-B7BD1D4EFDC3}"/>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36;p50">
                  <a:extLst>
                    <a:ext uri="{FF2B5EF4-FFF2-40B4-BE49-F238E27FC236}">
                      <a16:creationId xmlns:a16="http://schemas.microsoft.com/office/drawing/2014/main" id="{B4E6A334-05AA-CC58-CD3D-6EF17016A09D}"/>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37;p50">
                  <a:extLst>
                    <a:ext uri="{FF2B5EF4-FFF2-40B4-BE49-F238E27FC236}">
                      <a16:creationId xmlns:a16="http://schemas.microsoft.com/office/drawing/2014/main" id="{2BD24BB9-C77F-A1A1-EC33-013982049646}"/>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 name="Google Shape;2622;p59">
            <a:extLst>
              <a:ext uri="{FF2B5EF4-FFF2-40B4-BE49-F238E27FC236}">
                <a16:creationId xmlns:a16="http://schemas.microsoft.com/office/drawing/2014/main" id="{E7784483-B460-65BD-D408-ED173E7E0E41}"/>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dirty="0"/>
              <a:t>DFS is a traversal for the brave (the algorithm goes as far from “home” as it can)</a:t>
            </a:r>
          </a:p>
        </p:txBody>
      </p:sp>
    </p:spTree>
    <p:extLst>
      <p:ext uri="{BB962C8B-B14F-4D97-AF65-F5344CB8AC3E}">
        <p14:creationId xmlns:p14="http://schemas.microsoft.com/office/powerpoint/2010/main" val="38279443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5" name="Google Shape;1125;p43"/>
          <p:cNvGrpSpPr/>
          <p:nvPr/>
        </p:nvGrpSpPr>
        <p:grpSpPr>
          <a:xfrm>
            <a:off x="1042021" y="4338079"/>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8101964" y="4271234"/>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29;p50">
            <a:extLst>
              <a:ext uri="{FF2B5EF4-FFF2-40B4-BE49-F238E27FC236}">
                <a16:creationId xmlns:a16="http://schemas.microsoft.com/office/drawing/2014/main" id="{9FC14103-EF9F-E6AD-2111-8C5E396DDA33}"/>
              </a:ext>
            </a:extLst>
          </p:cNvPr>
          <p:cNvGrpSpPr/>
          <p:nvPr/>
        </p:nvGrpSpPr>
        <p:grpSpPr>
          <a:xfrm>
            <a:off x="1668609" y="1428001"/>
            <a:ext cx="5819710" cy="3322753"/>
            <a:chOff x="1662150" y="965574"/>
            <a:chExt cx="5819710" cy="3212350"/>
          </a:xfrm>
        </p:grpSpPr>
        <p:sp>
          <p:nvSpPr>
            <p:cNvPr id="5" name="Google Shape;1830;p50">
              <a:extLst>
                <a:ext uri="{FF2B5EF4-FFF2-40B4-BE49-F238E27FC236}">
                  <a16:creationId xmlns:a16="http://schemas.microsoft.com/office/drawing/2014/main" id="{7179DDD6-ED65-878E-55FF-5B0A9C30A5EE}"/>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6" name="Google Shape;1831;p50">
              <a:extLst>
                <a:ext uri="{FF2B5EF4-FFF2-40B4-BE49-F238E27FC236}">
                  <a16:creationId xmlns:a16="http://schemas.microsoft.com/office/drawing/2014/main" id="{965F95A0-B53B-3B7B-7EA5-D2FF47E8E773}"/>
                </a:ext>
              </a:extLst>
            </p:cNvPr>
            <p:cNvGrpSpPr/>
            <p:nvPr/>
          </p:nvGrpSpPr>
          <p:grpSpPr>
            <a:xfrm>
              <a:off x="1662150" y="965574"/>
              <a:ext cx="5819675" cy="326925"/>
              <a:chOff x="1662163" y="959424"/>
              <a:chExt cx="5819675" cy="326925"/>
            </a:xfrm>
          </p:grpSpPr>
          <p:sp>
            <p:nvSpPr>
              <p:cNvPr id="7" name="Google Shape;1832;p50">
                <a:extLst>
                  <a:ext uri="{FF2B5EF4-FFF2-40B4-BE49-F238E27FC236}">
                    <a16:creationId xmlns:a16="http://schemas.microsoft.com/office/drawing/2014/main" id="{5ECB7D64-1F73-3C96-8C09-DDA2B84D4C0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Raleway Black" pitchFamily="2" charset="0"/>
                </a:endParaRPr>
              </a:p>
            </p:txBody>
          </p:sp>
          <p:grpSp>
            <p:nvGrpSpPr>
              <p:cNvPr id="8" name="Google Shape;1833;p50">
                <a:extLst>
                  <a:ext uri="{FF2B5EF4-FFF2-40B4-BE49-F238E27FC236}">
                    <a16:creationId xmlns:a16="http://schemas.microsoft.com/office/drawing/2014/main" id="{9DA35A5C-3823-8DFA-BDD0-87883859D49A}"/>
                  </a:ext>
                </a:extLst>
              </p:cNvPr>
              <p:cNvGrpSpPr/>
              <p:nvPr/>
            </p:nvGrpSpPr>
            <p:grpSpPr>
              <a:xfrm>
                <a:off x="1764526" y="959424"/>
                <a:ext cx="5589241" cy="326925"/>
                <a:chOff x="1764526" y="959424"/>
                <a:chExt cx="5589241" cy="326925"/>
              </a:xfrm>
            </p:grpSpPr>
            <p:sp>
              <p:nvSpPr>
                <p:cNvPr id="10" name="Google Shape;1834;p50">
                  <a:extLst>
                    <a:ext uri="{FF2B5EF4-FFF2-40B4-BE49-F238E27FC236}">
                      <a16:creationId xmlns:a16="http://schemas.microsoft.com/office/drawing/2014/main" id="{CA663703-E952-7F5B-1590-12099BAC5723}"/>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5;p50">
                  <a:extLst>
                    <a:ext uri="{FF2B5EF4-FFF2-40B4-BE49-F238E27FC236}">
                      <a16:creationId xmlns:a16="http://schemas.microsoft.com/office/drawing/2014/main" id="{33F83EF0-D759-4E7F-DC9E-B7BD1D4EFDC3}"/>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36;p50">
                  <a:extLst>
                    <a:ext uri="{FF2B5EF4-FFF2-40B4-BE49-F238E27FC236}">
                      <a16:creationId xmlns:a16="http://schemas.microsoft.com/office/drawing/2014/main" id="{B4E6A334-05AA-CC58-CD3D-6EF17016A09D}"/>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37;p50">
                  <a:extLst>
                    <a:ext uri="{FF2B5EF4-FFF2-40B4-BE49-F238E27FC236}">
                      <a16:creationId xmlns:a16="http://schemas.microsoft.com/office/drawing/2014/main" id="{2BD24BB9-C77F-A1A1-EC33-013982049646}"/>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 name="Google Shape;2622;p59">
            <a:extLst>
              <a:ext uri="{FF2B5EF4-FFF2-40B4-BE49-F238E27FC236}">
                <a16:creationId xmlns:a16="http://schemas.microsoft.com/office/drawing/2014/main" id="{E7784483-B460-65BD-D408-ED173E7E0E41}"/>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dirty="0"/>
              <a:t>DFS starts at an arbitrary vertex by marking it as visited. On each iteration, the algorithm proceeds to an unvisited vertex that </a:t>
            </a:r>
            <a:r>
              <a:rPr lang="en-US" sz="2000" b="1" dirty="0"/>
              <a:t>is adjacent </a:t>
            </a:r>
            <a:r>
              <a:rPr lang="en-US" sz="2000" dirty="0"/>
              <a:t>to the one it is currently in. This process continues until a dead end. At a dead end, the algorithm backs up one edge to the vertex it came from.</a:t>
            </a:r>
          </a:p>
        </p:txBody>
      </p:sp>
    </p:spTree>
    <p:extLst>
      <p:ext uri="{BB962C8B-B14F-4D97-AF65-F5344CB8AC3E}">
        <p14:creationId xmlns:p14="http://schemas.microsoft.com/office/powerpoint/2010/main" val="2000598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DEPTH-FIRST</a:t>
            </a:r>
            <a:r>
              <a:rPr lang="en" dirty="0"/>
              <a:t> SEARCH (DFS)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1370382" y="147622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1370380" y="21579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2315558" y="28833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2325617" y="358046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2315557" y="42980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1370379" y="28397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1549477" y="1831223"/>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1549476" y="2512968"/>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1081590" y="1659450"/>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2494655" y="3238349"/>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2494654" y="3935465"/>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1676117" y="2460980"/>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1714108" y="1735077"/>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2030366" y="3110115"/>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2B2BBE5D-7C3D-3446-6F94-C8934C70F0B9}"/>
              </a:ext>
            </a:extLst>
          </p:cNvPr>
          <p:cNvSpPr/>
          <p:nvPr/>
        </p:nvSpPr>
        <p:spPr>
          <a:xfrm>
            <a:off x="5873209" y="147622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5873207" y="21579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6818385" y="28833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6828444" y="358046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6818384" y="42980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5873206" y="28397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6052304" y="1831223"/>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6052303" y="2512968"/>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6997482" y="3238349"/>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6997481" y="3935465"/>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6178944" y="2460980"/>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5946227" y="2035316"/>
            <a:ext cx="217800" cy="100080"/>
            <a:chOff x="3802117" y="2034842"/>
            <a:chExt cx="217800" cy="100080"/>
          </a:xfrm>
        </p:grpSpPr>
        <mc:AlternateContent xmlns:mc="http://schemas.openxmlformats.org/markup-compatibility/2006" xmlns:p14="http://schemas.microsoft.com/office/powerpoint/2010/main">
          <mc:Choice Requires="p14">
            <p:contentPart p14:bwMode="auto" r:id="rId3">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39"/>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41"/>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5953067" y="2729756"/>
            <a:ext cx="212760" cy="92520"/>
            <a:chOff x="3808957" y="2729282"/>
            <a:chExt cx="212760" cy="92520"/>
          </a:xfrm>
        </p:grpSpPr>
        <mc:AlternateContent xmlns:mc="http://schemas.openxmlformats.org/markup-compatibility/2006" xmlns:p14="http://schemas.microsoft.com/office/powerpoint/2010/main">
          <mc:Choice Requires="p14">
            <p:contentPart p14:bwMode="auto" r:id="rId42">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43"/>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45"/>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6743627" y="2804636"/>
            <a:ext cx="137880" cy="143280"/>
            <a:chOff x="4599517" y="2804162"/>
            <a:chExt cx="137880" cy="143280"/>
          </a:xfrm>
        </p:grpSpPr>
        <mc:AlternateContent xmlns:mc="http://schemas.openxmlformats.org/markup-compatibility/2006" xmlns:p14="http://schemas.microsoft.com/office/powerpoint/2010/main">
          <mc:Choice Requires="p14">
            <p:contentPart p14:bwMode="auto" r:id="rId46">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47"/>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49"/>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6936227" y="3492956"/>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51"/>
              <a:stretch>
                <a:fillRect/>
              </a:stretch>
            </p:blipFill>
            <p:spPr>
              <a:xfrm>
                <a:off x="6927227" y="3483956"/>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7004627" y="3488996"/>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53"/>
              <a:stretch>
                <a:fillRect/>
              </a:stretch>
            </p:blipFill>
            <p:spPr>
              <a:xfrm>
                <a:off x="6995604" y="3479996"/>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6908507" y="4193876"/>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55"/>
              <a:stretch>
                <a:fillRect/>
              </a:stretch>
            </p:blipFill>
            <p:spPr>
              <a:xfrm>
                <a:off x="6899548" y="4184876"/>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6990947" y="4219076"/>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57"/>
              <a:stretch>
                <a:fillRect/>
              </a:stretch>
            </p:blipFill>
            <p:spPr>
              <a:xfrm>
                <a:off x="6981919" y="4210076"/>
                <a:ext cx="134335" cy="82800"/>
              </a:xfrm>
              <a:prstGeom prst="rect">
                <a:avLst/>
              </a:prstGeom>
            </p:spPr>
          </p:pic>
        </mc:Fallback>
      </mc:AlternateContent>
      <p:sp>
        <p:nvSpPr>
          <p:cNvPr id="10" name="TextBox 9">
            <a:extLst>
              <a:ext uri="{FF2B5EF4-FFF2-40B4-BE49-F238E27FC236}">
                <a16:creationId xmlns:a16="http://schemas.microsoft.com/office/drawing/2014/main" id="{C4CC671A-D015-10A1-483E-6657BE071225}"/>
              </a:ext>
            </a:extLst>
          </p:cNvPr>
          <p:cNvSpPr txBox="1"/>
          <p:nvPr/>
        </p:nvSpPr>
        <p:spPr>
          <a:xfrm>
            <a:off x="3534696" y="4409525"/>
            <a:ext cx="2074607" cy="369332"/>
          </a:xfrm>
          <a:prstGeom prst="rect">
            <a:avLst/>
          </a:prstGeom>
          <a:noFill/>
        </p:spPr>
        <p:txBody>
          <a:bodyPr wrap="none" rtlCol="0">
            <a:spAutoFit/>
          </a:bodyPr>
          <a:lstStyle/>
          <a:p>
            <a:r>
              <a:rPr lang="en-US" sz="1800" b="1" dirty="0">
                <a:latin typeface="Raleway" pitchFamily="2" charset="0"/>
              </a:rPr>
              <a:t>Implementation?</a:t>
            </a:r>
          </a:p>
        </p:txBody>
      </p:sp>
    </p:spTree>
    <p:extLst>
      <p:ext uri="{BB962C8B-B14F-4D97-AF65-F5344CB8AC3E}">
        <p14:creationId xmlns:p14="http://schemas.microsoft.com/office/powerpoint/2010/main" val="3348585318"/>
      </p:ext>
    </p:extLst>
  </p:cSld>
  <p:clrMapOvr>
    <a:masterClrMapping/>
  </p:clrMapOvr>
</p:sld>
</file>

<file path=ppt/theme/theme1.xml><?xml version="1.0" encoding="utf-8"?>
<a:theme xmlns:a="http://schemas.openxmlformats.org/drawingml/2006/main" name="Engineering Technology &amp; Drafting Major for College: Drafting &amp; CAD Technology by Slidesgo">
  <a:themeElements>
    <a:clrScheme name="Simple Light">
      <a:dk1>
        <a:srgbClr val="000000"/>
      </a:dk1>
      <a:lt1>
        <a:srgbClr val="B5B1A7"/>
      </a:lt1>
      <a:dk2>
        <a:srgbClr val="FFFFFF"/>
      </a:dk2>
      <a:lt2>
        <a:srgbClr val="E4BA3A"/>
      </a:lt2>
      <a:accent1>
        <a:srgbClr val="023D6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487</TotalTime>
  <Words>3050</Words>
  <Application>Microsoft Office PowerPoint</Application>
  <PresentationFormat>On-screen Show (16:9)</PresentationFormat>
  <Paragraphs>770</Paragraphs>
  <Slides>123</Slides>
  <Notes>121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123</vt:i4>
      </vt:variant>
    </vt:vector>
  </HeadingPairs>
  <TitlesOfParts>
    <vt:vector size="131" baseType="lpstr">
      <vt:lpstr>Cambria Math</vt:lpstr>
      <vt:lpstr>DM Sans</vt:lpstr>
      <vt:lpstr>Bebas Neue</vt:lpstr>
      <vt:lpstr>Arial</vt:lpstr>
      <vt:lpstr>Raleway Black</vt:lpstr>
      <vt:lpstr>Raleway</vt:lpstr>
      <vt:lpstr>Raleway;900</vt:lpstr>
      <vt:lpstr>Engineering Technology &amp; Drafting Major for College: Drafting &amp; CAD Technology by Slidesgo</vt:lpstr>
      <vt:lpstr>Phân tích và thiết kế thuật toán</vt:lpstr>
      <vt:lpstr>Introduction</vt:lpstr>
      <vt:lpstr>INTRODUCTION TO</vt:lpstr>
      <vt:lpstr>Definition </vt:lpstr>
      <vt:lpstr>DEFINITION OF</vt:lpstr>
      <vt:lpstr>PowerPoint Presentation</vt:lpstr>
      <vt:lpstr>PowerPoint Presentation</vt:lpstr>
      <vt:lpstr>PowerPoint Presentation</vt:lpstr>
      <vt:lpstr>APPLICATIONS OF</vt:lpstr>
      <vt:lpstr>PowerPoint Presentation</vt:lpstr>
      <vt:lpstr>PowerPoint Presentation</vt:lpstr>
      <vt:lpstr>STEPS OF DOING</vt:lpstr>
      <vt:lpstr>PowerPoint Presentation</vt:lpstr>
      <vt:lpstr>PowerPoint Presentation</vt:lpstr>
      <vt:lpstr>PowerPoint Presentation</vt:lpstr>
      <vt:lpstr>PowerPoint Presentation</vt:lpstr>
      <vt:lpstr>GENERAL TEMPLATE OF</vt:lpstr>
      <vt:lpstr>PowerPoint Presentation</vt:lpstr>
      <vt:lpstr>APPLICATIONS OF</vt:lpstr>
      <vt:lpstr>Selection Sort and Buble Sort</vt:lpstr>
      <vt:lpstr>SELECTION SORT</vt:lpstr>
      <vt:lpstr>PROBLEMS</vt:lpstr>
      <vt:lpstr>Selection sort</vt:lpstr>
      <vt:lpstr>Selection sort</vt:lpstr>
      <vt:lpstr>Example</vt:lpstr>
      <vt:lpstr>Bubble sort</vt:lpstr>
      <vt:lpstr>Bubble sort</vt:lpstr>
      <vt:lpstr>Example</vt:lpstr>
      <vt:lpstr>SEQUENTIAL SEARCH</vt:lpstr>
      <vt:lpstr>PROBLEMS</vt:lpstr>
      <vt:lpstr>Sequential search</vt:lpstr>
      <vt:lpstr>Pseudocode</vt:lpstr>
      <vt:lpstr>String matching</vt:lpstr>
      <vt:lpstr>Pseudocode</vt:lpstr>
      <vt:lpstr>Pseudocode</vt:lpstr>
      <vt:lpstr>Example</vt:lpstr>
      <vt:lpstr>PowerPoint Presentation</vt:lpstr>
      <vt:lpstr>SOME QUESTIONS</vt:lpstr>
      <vt:lpstr>CLOSEST-PAIR</vt:lpstr>
      <vt:lpstr>Closest-pair</vt:lpstr>
      <vt:lpstr>Pseudocode</vt:lpstr>
      <vt:lpstr>Convex-hull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Pseudocode</vt:lpstr>
      <vt:lpstr>EXHAUSTIVE SEARCH</vt:lpstr>
      <vt:lpstr>Permutations</vt:lpstr>
      <vt:lpstr>PowerPoint Presentation</vt:lpstr>
      <vt:lpstr>PowerPoint Presentation</vt:lpstr>
      <vt:lpstr>ANY OTHER APPROACH</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Pseudocode </vt:lpstr>
      <vt:lpstr>Knapsack Problem</vt:lpstr>
      <vt:lpstr>Knapsack Problem</vt:lpstr>
      <vt:lpstr>Knapsack Problem</vt:lpstr>
      <vt:lpstr>Knapsack Problem</vt:lpstr>
      <vt:lpstr>Knapsack Problem</vt:lpstr>
      <vt:lpstr>Knapsack Problem</vt:lpstr>
      <vt:lpstr>Knapsack Problem</vt:lpstr>
      <vt:lpstr>Knapsack Problem</vt:lpstr>
      <vt:lpstr>Pseudocode</vt:lpstr>
      <vt:lpstr>SOME QUESTIONS</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SOME OTHER QUESTIONS</vt:lpstr>
      <vt:lpstr>CONCLUSION</vt:lpstr>
      <vt:lpstr>DEPTH-FIRST SEARCH</vt:lpstr>
      <vt:lpstr>DEPTH-FIRST SEARCH (DFS)</vt:lpstr>
      <vt:lpstr>DEPTH-FIRST SEARCH (DFS)</vt:lpstr>
      <vt:lpstr>DEPTH-FIRST SEARCH (DFS)</vt:lpstr>
      <vt:lpstr>PowerPoint Presentation</vt:lpstr>
      <vt:lpstr>PowerPoint Presentation</vt:lpstr>
      <vt:lpstr>DEPTH-FIRST SEARCH (DFS)</vt:lpstr>
      <vt:lpstr>DEPTH-FIRST SEARCH (DFS)</vt:lpstr>
      <vt:lpstr>DEPTH-FIRST SEARCH (DFS)</vt:lpstr>
      <vt:lpstr>DEPTH-FIRST SEARCH (DFS)</vt:lpstr>
      <vt:lpstr>DEPTH-FIRST SEARCH (DFS)</vt:lpstr>
      <vt:lpstr>DEPTH-FIRST SEARCH (DFS)</vt:lpstr>
      <vt:lpstr>DEPTH-FIRST SEARCH (DFS)</vt:lpstr>
      <vt:lpstr>DEPTH-FIRST SEARCH (DFS)</vt:lpstr>
      <vt:lpstr>DEPTH-FIRST SEARCH (DFS)</vt:lpstr>
      <vt:lpstr>BREADTH-FIRST SEARCH (BFS)</vt:lpstr>
      <vt:lpstr>BREADTH-FIRST SEARCH (BFS)</vt:lpstr>
      <vt:lpstr>BREADTH-FIRST SEARCH (BFS)</vt:lpstr>
      <vt:lpstr>BREADTH-FIRST SEARCH (BFS)</vt:lpstr>
      <vt:lpstr>DFS vs BFS</vt:lpstr>
      <vt:lpstr>APPLICATIONS</vt:lpstr>
      <vt:lpstr>PROS AND CONS OF</vt:lpstr>
      <vt:lpstr>DISADVANTAGES</vt:lpstr>
      <vt:lpstr>WHY BOTHER TO USE</vt:lpstr>
      <vt:lpstr>ADVANTAGES</vt:lpstr>
      <vt:lpstr>EXERCISES</vt:lpstr>
      <vt:lpstr>HOMEWORKS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Technology &amp; Drafting Major for College:</dc:title>
  <dc:creator>Elise</dc:creator>
  <cp:lastModifiedBy>Võ Trần Thu Ngân</cp:lastModifiedBy>
  <cp:revision>33</cp:revision>
  <dcterms:modified xsi:type="dcterms:W3CDTF">2023-04-18T07:55:05Z</dcterms:modified>
</cp:coreProperties>
</file>